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256" r:id="rId2"/>
    <p:sldId id="259" r:id="rId3"/>
  </p:sldIdLst>
  <p:sldSz cx="18288000" cy="102870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Libre Franklin Heavy" panose="02020500000000000000" charset="0"/>
      <p:regular r:id="rId9"/>
    </p:embeddedFont>
    <p:embeddedFont>
      <p:font typeface="Libre Franklin Light" pitchFamily="2" charset="0"/>
      <p:regular r:id="rId10"/>
      <p:italic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F4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33" d="100"/>
          <a:sy n="33" d="100"/>
        </p:scale>
        <p:origin x="1882" y="60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ableStyles" Target="tableStyles.xml"/><Relationship Id="rId1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media1.mp4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5F644C-FC5C-4145-8E58-A08A13F8ADA7}" type="datetimeFigureOut">
              <a:rPr lang="zh-TW" altLang="en-US" smtClean="0"/>
              <a:t>2023/11/18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58A7CD-69C8-4D1D-AEDC-6BC3FDF199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9153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58A7CD-69C8-4D1D-AEDC-6BC3FDF1999E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3830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8000.8696"/>
                </p14:media>
              </p:ext>
            </p:extLst>
          </p:nvPr>
        </p:nvPicPr>
        <p:blipFill>
          <a:blip r:embed="rId4"/>
          <a:srcRect l="567" t="16325" r="21548" b="1796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3716951"/>
            <a:ext cx="6941925" cy="3486586"/>
            <a:chOff x="0" y="66675"/>
            <a:chExt cx="9255900" cy="4648781"/>
          </a:xfrm>
        </p:grpSpPr>
        <p:sp>
          <p:nvSpPr>
            <p:cNvPr id="4" name="TextBox 4"/>
            <p:cNvSpPr txBox="1"/>
            <p:nvPr/>
          </p:nvSpPr>
          <p:spPr>
            <a:xfrm>
              <a:off x="0" y="66675"/>
              <a:ext cx="9255900" cy="26694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087"/>
                </a:lnSpc>
              </a:pPr>
              <a:r>
                <a:rPr lang="en-US" sz="4799">
                  <a:solidFill>
                    <a:srgbClr val="191919"/>
                  </a:solidFill>
                  <a:latin typeface="Libre Franklin Heavy"/>
                </a:rPr>
                <a:t>Engineering Design</a:t>
              </a:r>
            </a:p>
            <a:p>
              <a:pPr>
                <a:lnSpc>
                  <a:spcPts val="10176"/>
                </a:lnSpc>
              </a:pPr>
              <a:r>
                <a:rPr lang="en-US" sz="9600">
                  <a:solidFill>
                    <a:srgbClr val="191919"/>
                  </a:solidFill>
                  <a:latin typeface="Libre Franklin Heavy"/>
                </a:rPr>
                <a:t>Animation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235648"/>
              <a:ext cx="6569213" cy="14798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79"/>
                </a:lnSpc>
                <a:spcBef>
                  <a:spcPct val="0"/>
                </a:spcBef>
              </a:pPr>
              <a:r>
                <a:rPr lang="en-US" sz="3199" dirty="0">
                  <a:solidFill>
                    <a:srgbClr val="191919"/>
                  </a:solidFill>
                  <a:latin typeface="Libre Franklin Light"/>
                </a:rPr>
                <a:t>311511052</a:t>
              </a:r>
              <a:br>
                <a:rPr lang="en-US" sz="3199" dirty="0">
                  <a:solidFill>
                    <a:srgbClr val="191919"/>
                  </a:solidFill>
                  <a:latin typeface="Libre Franklin Light"/>
                </a:rPr>
              </a:br>
              <a:r>
                <a:rPr lang="en-US" sz="3199" dirty="0">
                  <a:solidFill>
                    <a:srgbClr val="191919"/>
                  </a:solidFill>
                  <a:latin typeface="Libre Franklin Light"/>
                </a:rPr>
                <a:t>Po-</a:t>
              </a:r>
              <a:r>
                <a:rPr lang="en-US" sz="3199" dirty="0" err="1">
                  <a:solidFill>
                    <a:srgbClr val="191919"/>
                  </a:solidFill>
                  <a:latin typeface="Libre Franklin Light"/>
                </a:rPr>
                <a:t>Chaun</a:t>
              </a:r>
              <a:r>
                <a:rPr lang="en-US" sz="3199" dirty="0">
                  <a:solidFill>
                    <a:srgbClr val="191919"/>
                  </a:solidFill>
                  <a:latin typeface="Libre Franklin Light"/>
                </a:rPr>
                <a:t> Chen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圖片 248">
            <a:extLst>
              <a:ext uri="{FF2B5EF4-FFF2-40B4-BE49-F238E27FC236}">
                <a16:creationId xmlns:a16="http://schemas.microsoft.com/office/drawing/2014/main" id="{2C721989-E0EB-4F98-B461-91A41E5539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12400" y="-2019300"/>
            <a:ext cx="2609553" cy="2609553"/>
          </a:xfrm>
          <a:prstGeom prst="rect">
            <a:avLst/>
          </a:prstGeom>
        </p:spPr>
      </p:pic>
      <p:pic>
        <p:nvPicPr>
          <p:cNvPr id="250" name="圖片 249">
            <a:extLst>
              <a:ext uri="{FF2B5EF4-FFF2-40B4-BE49-F238E27FC236}">
                <a16:creationId xmlns:a16="http://schemas.microsoft.com/office/drawing/2014/main" id="{C6CE8085-B9DD-4E77-AC1D-6016BE340A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7600" y="-2400300"/>
            <a:ext cx="2609553" cy="2609553"/>
          </a:xfrm>
          <a:prstGeom prst="rect">
            <a:avLst/>
          </a:prstGeom>
        </p:spPr>
      </p:pic>
      <p:pic>
        <p:nvPicPr>
          <p:cNvPr id="251" name="圖片 250">
            <a:extLst>
              <a:ext uri="{FF2B5EF4-FFF2-40B4-BE49-F238E27FC236}">
                <a16:creationId xmlns:a16="http://schemas.microsoft.com/office/drawing/2014/main" id="{4F363011-38B9-4225-9BE0-81B9A4CF35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9200" y="-419100"/>
            <a:ext cx="2609553" cy="2609553"/>
          </a:xfrm>
          <a:prstGeom prst="rect">
            <a:avLst/>
          </a:prstGeom>
        </p:spPr>
      </p:pic>
      <p:pic>
        <p:nvPicPr>
          <p:cNvPr id="252" name="圖片 251">
            <a:extLst>
              <a:ext uri="{FF2B5EF4-FFF2-40B4-BE49-F238E27FC236}">
                <a16:creationId xmlns:a16="http://schemas.microsoft.com/office/drawing/2014/main" id="{5371BAAC-6246-402A-A8D4-A67BEC5B34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0" y="-723900"/>
            <a:ext cx="2609553" cy="2609553"/>
          </a:xfrm>
          <a:prstGeom prst="rect">
            <a:avLst/>
          </a:prstGeom>
        </p:spPr>
      </p:pic>
      <p:grpSp>
        <p:nvGrpSpPr>
          <p:cNvPr id="193" name="群組 192">
            <a:extLst>
              <a:ext uri="{FF2B5EF4-FFF2-40B4-BE49-F238E27FC236}">
                <a16:creationId xmlns:a16="http://schemas.microsoft.com/office/drawing/2014/main" id="{0BCE7BF3-7C89-4594-AC44-2E8E5BE3D816}"/>
              </a:ext>
            </a:extLst>
          </p:cNvPr>
          <p:cNvGrpSpPr/>
          <p:nvPr/>
        </p:nvGrpSpPr>
        <p:grpSpPr>
          <a:xfrm>
            <a:off x="-29489400" y="6040316"/>
            <a:ext cx="62173338" cy="4246684"/>
            <a:chOff x="-18669000" y="6049108"/>
            <a:chExt cx="62173338" cy="4246684"/>
          </a:xfrm>
        </p:grpSpPr>
        <p:grpSp>
          <p:nvGrpSpPr>
            <p:cNvPr id="181" name="群組 180">
              <a:extLst>
                <a:ext uri="{FF2B5EF4-FFF2-40B4-BE49-F238E27FC236}">
                  <a16:creationId xmlns:a16="http://schemas.microsoft.com/office/drawing/2014/main" id="{9CDD6616-DAF9-437F-A38D-E6A636EDB6C6}"/>
                </a:ext>
              </a:extLst>
            </p:cNvPr>
            <p:cNvGrpSpPr/>
            <p:nvPr/>
          </p:nvGrpSpPr>
          <p:grpSpPr>
            <a:xfrm>
              <a:off x="-5862" y="6057900"/>
              <a:ext cx="43510200" cy="4237892"/>
              <a:chOff x="2133600" y="6057900"/>
              <a:chExt cx="43510200" cy="4237892"/>
            </a:xfrm>
          </p:grpSpPr>
          <p:grpSp>
            <p:nvGrpSpPr>
              <p:cNvPr id="175" name="群組 174">
                <a:extLst>
                  <a:ext uri="{FF2B5EF4-FFF2-40B4-BE49-F238E27FC236}">
                    <a16:creationId xmlns:a16="http://schemas.microsoft.com/office/drawing/2014/main" id="{C466381F-61D5-4234-947D-6138BE9E68C9}"/>
                  </a:ext>
                </a:extLst>
              </p:cNvPr>
              <p:cNvGrpSpPr/>
              <p:nvPr/>
            </p:nvGrpSpPr>
            <p:grpSpPr>
              <a:xfrm>
                <a:off x="2133600" y="6057900"/>
                <a:ext cx="24612600" cy="4229100"/>
                <a:chOff x="-3048000" y="6060831"/>
                <a:chExt cx="24612600" cy="4229100"/>
              </a:xfrm>
            </p:grpSpPr>
            <p:sp>
              <p:nvSpPr>
                <p:cNvPr id="7" name="Rectangle 3">
                  <a:extLst>
                    <a:ext uri="{FF2B5EF4-FFF2-40B4-BE49-F238E27FC236}">
                      <a16:creationId xmlns:a16="http://schemas.microsoft.com/office/drawing/2014/main" id="{D92F298C-2796-49AA-98F5-02E7D5A933FF}"/>
                    </a:ext>
                  </a:extLst>
                </p:cNvPr>
                <p:cNvSpPr/>
                <p:nvPr/>
              </p:nvSpPr>
              <p:spPr>
                <a:xfrm>
                  <a:off x="-3048000" y="6060831"/>
                  <a:ext cx="24612600" cy="4229100"/>
                </a:xfrm>
                <a:prstGeom prst="rect">
                  <a:avLst/>
                </a:prstGeom>
                <a:solidFill>
                  <a:schemeClr val="bg2">
                    <a:lumMod val="9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 dirty="0"/>
                </a:p>
              </p:txBody>
            </p:sp>
            <p:sp>
              <p:nvSpPr>
                <p:cNvPr id="9" name="Trapezoid 131">
                  <a:extLst>
                    <a:ext uri="{FF2B5EF4-FFF2-40B4-BE49-F238E27FC236}">
                      <a16:creationId xmlns:a16="http://schemas.microsoft.com/office/drawing/2014/main" id="{58BB2E34-8BDC-482A-911E-16FB62091178}"/>
                    </a:ext>
                  </a:extLst>
                </p:cNvPr>
                <p:cNvSpPr/>
                <p:nvPr/>
              </p:nvSpPr>
              <p:spPr>
                <a:xfrm>
                  <a:off x="-1600200" y="7810500"/>
                  <a:ext cx="3040380" cy="342900"/>
                </a:xfrm>
                <a:prstGeom prst="trapezoid">
                  <a:avLst>
                    <a:gd name="adj" fmla="val 2505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 dirty="0"/>
                </a:p>
              </p:txBody>
            </p:sp>
            <p:sp>
              <p:nvSpPr>
                <p:cNvPr id="8" name="Trapezoid 129">
                  <a:extLst>
                    <a:ext uri="{FF2B5EF4-FFF2-40B4-BE49-F238E27FC236}">
                      <a16:creationId xmlns:a16="http://schemas.microsoft.com/office/drawing/2014/main" id="{72283AD4-4C9F-4F5D-BDB4-F62CF5AFA004}"/>
                    </a:ext>
                  </a:extLst>
                </p:cNvPr>
                <p:cNvSpPr/>
                <p:nvPr/>
              </p:nvSpPr>
              <p:spPr>
                <a:xfrm>
                  <a:off x="7623810" y="7829550"/>
                  <a:ext cx="3040380" cy="342900"/>
                </a:xfrm>
                <a:prstGeom prst="trapezoid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10" name="Trapezoid 132">
                  <a:extLst>
                    <a:ext uri="{FF2B5EF4-FFF2-40B4-BE49-F238E27FC236}">
                      <a16:creationId xmlns:a16="http://schemas.microsoft.com/office/drawing/2014/main" id="{F7EF1C53-468A-40F5-9ED6-58835483ED1F}"/>
                    </a:ext>
                  </a:extLst>
                </p:cNvPr>
                <p:cNvSpPr/>
                <p:nvPr/>
              </p:nvSpPr>
              <p:spPr>
                <a:xfrm>
                  <a:off x="16599113" y="7829550"/>
                  <a:ext cx="3040380" cy="342900"/>
                </a:xfrm>
                <a:prstGeom prst="trapezoid">
                  <a:avLst>
                    <a:gd name="adj" fmla="val 2505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</p:grpSp>
          <p:grpSp>
            <p:nvGrpSpPr>
              <p:cNvPr id="176" name="群組 175">
                <a:extLst>
                  <a:ext uri="{FF2B5EF4-FFF2-40B4-BE49-F238E27FC236}">
                    <a16:creationId xmlns:a16="http://schemas.microsoft.com/office/drawing/2014/main" id="{4718F409-9F5A-42A9-B8A3-054F2F0C7F9B}"/>
                  </a:ext>
                </a:extLst>
              </p:cNvPr>
              <p:cNvGrpSpPr/>
              <p:nvPr/>
            </p:nvGrpSpPr>
            <p:grpSpPr>
              <a:xfrm>
                <a:off x="21031200" y="6066692"/>
                <a:ext cx="24612600" cy="4229100"/>
                <a:chOff x="-3048000" y="6060831"/>
                <a:chExt cx="24612600" cy="4229100"/>
              </a:xfrm>
            </p:grpSpPr>
            <p:sp>
              <p:nvSpPr>
                <p:cNvPr id="177" name="Rectangle 3">
                  <a:extLst>
                    <a:ext uri="{FF2B5EF4-FFF2-40B4-BE49-F238E27FC236}">
                      <a16:creationId xmlns:a16="http://schemas.microsoft.com/office/drawing/2014/main" id="{DFBF0E95-9115-4CB6-8AD2-E9FBF40B16C9}"/>
                    </a:ext>
                  </a:extLst>
                </p:cNvPr>
                <p:cNvSpPr/>
                <p:nvPr/>
              </p:nvSpPr>
              <p:spPr>
                <a:xfrm>
                  <a:off x="-3048000" y="6060831"/>
                  <a:ext cx="24612600" cy="4229100"/>
                </a:xfrm>
                <a:prstGeom prst="rect">
                  <a:avLst/>
                </a:prstGeom>
                <a:solidFill>
                  <a:schemeClr val="bg2">
                    <a:lumMod val="9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 dirty="0"/>
                </a:p>
              </p:txBody>
            </p:sp>
            <p:sp>
              <p:nvSpPr>
                <p:cNvPr id="178" name="Trapezoid 131">
                  <a:extLst>
                    <a:ext uri="{FF2B5EF4-FFF2-40B4-BE49-F238E27FC236}">
                      <a16:creationId xmlns:a16="http://schemas.microsoft.com/office/drawing/2014/main" id="{3FAA2C29-64E7-4164-8232-C9A06229CE8F}"/>
                    </a:ext>
                  </a:extLst>
                </p:cNvPr>
                <p:cNvSpPr/>
                <p:nvPr/>
              </p:nvSpPr>
              <p:spPr>
                <a:xfrm>
                  <a:off x="-1600200" y="7810500"/>
                  <a:ext cx="3040380" cy="342900"/>
                </a:xfrm>
                <a:prstGeom prst="trapezoid">
                  <a:avLst>
                    <a:gd name="adj" fmla="val 2505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 dirty="0"/>
                </a:p>
              </p:txBody>
            </p:sp>
            <p:sp>
              <p:nvSpPr>
                <p:cNvPr id="179" name="Trapezoid 129">
                  <a:extLst>
                    <a:ext uri="{FF2B5EF4-FFF2-40B4-BE49-F238E27FC236}">
                      <a16:creationId xmlns:a16="http://schemas.microsoft.com/office/drawing/2014/main" id="{9D698312-5FD9-4C5E-9167-0EB53286C585}"/>
                    </a:ext>
                  </a:extLst>
                </p:cNvPr>
                <p:cNvSpPr/>
                <p:nvPr/>
              </p:nvSpPr>
              <p:spPr>
                <a:xfrm>
                  <a:off x="7623810" y="7829550"/>
                  <a:ext cx="3040380" cy="342900"/>
                </a:xfrm>
                <a:prstGeom prst="trapezoid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180" name="Trapezoid 132">
                  <a:extLst>
                    <a:ext uri="{FF2B5EF4-FFF2-40B4-BE49-F238E27FC236}">
                      <a16:creationId xmlns:a16="http://schemas.microsoft.com/office/drawing/2014/main" id="{3847986D-5653-4BCC-B4DA-6DC9F5EE6EB7}"/>
                    </a:ext>
                  </a:extLst>
                </p:cNvPr>
                <p:cNvSpPr/>
                <p:nvPr/>
              </p:nvSpPr>
              <p:spPr>
                <a:xfrm>
                  <a:off x="16599113" y="7829550"/>
                  <a:ext cx="3040380" cy="342900"/>
                </a:xfrm>
                <a:prstGeom prst="trapezoid">
                  <a:avLst>
                    <a:gd name="adj" fmla="val 2505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</p:grpSp>
        </p:grpSp>
        <p:grpSp>
          <p:nvGrpSpPr>
            <p:cNvPr id="182" name="群組 181">
              <a:extLst>
                <a:ext uri="{FF2B5EF4-FFF2-40B4-BE49-F238E27FC236}">
                  <a16:creationId xmlns:a16="http://schemas.microsoft.com/office/drawing/2014/main" id="{6689F705-FB18-47DB-BF3B-312C45D4DFAE}"/>
                </a:ext>
              </a:extLst>
            </p:cNvPr>
            <p:cNvGrpSpPr/>
            <p:nvPr/>
          </p:nvGrpSpPr>
          <p:grpSpPr>
            <a:xfrm>
              <a:off x="-18669000" y="6049108"/>
              <a:ext cx="43510200" cy="4237892"/>
              <a:chOff x="2133600" y="6057900"/>
              <a:chExt cx="43510200" cy="4237892"/>
            </a:xfrm>
          </p:grpSpPr>
          <p:grpSp>
            <p:nvGrpSpPr>
              <p:cNvPr id="183" name="群組 182">
                <a:extLst>
                  <a:ext uri="{FF2B5EF4-FFF2-40B4-BE49-F238E27FC236}">
                    <a16:creationId xmlns:a16="http://schemas.microsoft.com/office/drawing/2014/main" id="{3E8724BD-413A-4BA7-A636-7FEFCE636291}"/>
                  </a:ext>
                </a:extLst>
              </p:cNvPr>
              <p:cNvGrpSpPr/>
              <p:nvPr/>
            </p:nvGrpSpPr>
            <p:grpSpPr>
              <a:xfrm>
                <a:off x="2133600" y="6057900"/>
                <a:ext cx="24612600" cy="4229100"/>
                <a:chOff x="-3048000" y="6060831"/>
                <a:chExt cx="24612600" cy="4229100"/>
              </a:xfrm>
            </p:grpSpPr>
            <p:sp>
              <p:nvSpPr>
                <p:cNvPr id="189" name="Rectangle 3">
                  <a:extLst>
                    <a:ext uri="{FF2B5EF4-FFF2-40B4-BE49-F238E27FC236}">
                      <a16:creationId xmlns:a16="http://schemas.microsoft.com/office/drawing/2014/main" id="{45B5E511-1D71-43FC-B26F-7EF28649CE0D}"/>
                    </a:ext>
                  </a:extLst>
                </p:cNvPr>
                <p:cNvSpPr/>
                <p:nvPr/>
              </p:nvSpPr>
              <p:spPr>
                <a:xfrm>
                  <a:off x="-3048000" y="6060831"/>
                  <a:ext cx="24612600" cy="4229100"/>
                </a:xfrm>
                <a:prstGeom prst="rect">
                  <a:avLst/>
                </a:prstGeom>
                <a:solidFill>
                  <a:schemeClr val="bg2">
                    <a:lumMod val="9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 dirty="0"/>
                </a:p>
              </p:txBody>
            </p:sp>
            <p:sp>
              <p:nvSpPr>
                <p:cNvPr id="190" name="Trapezoid 131">
                  <a:extLst>
                    <a:ext uri="{FF2B5EF4-FFF2-40B4-BE49-F238E27FC236}">
                      <a16:creationId xmlns:a16="http://schemas.microsoft.com/office/drawing/2014/main" id="{F87AC580-8A8D-4DAE-9F0B-095AB121CA56}"/>
                    </a:ext>
                  </a:extLst>
                </p:cNvPr>
                <p:cNvSpPr/>
                <p:nvPr/>
              </p:nvSpPr>
              <p:spPr>
                <a:xfrm>
                  <a:off x="-1600200" y="7810500"/>
                  <a:ext cx="3040380" cy="342900"/>
                </a:xfrm>
                <a:prstGeom prst="trapezoid">
                  <a:avLst>
                    <a:gd name="adj" fmla="val 2505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 dirty="0"/>
                </a:p>
              </p:txBody>
            </p:sp>
            <p:sp>
              <p:nvSpPr>
                <p:cNvPr id="191" name="Trapezoid 129">
                  <a:extLst>
                    <a:ext uri="{FF2B5EF4-FFF2-40B4-BE49-F238E27FC236}">
                      <a16:creationId xmlns:a16="http://schemas.microsoft.com/office/drawing/2014/main" id="{E4AEE971-9735-4DE3-8B83-19132BEB1C70}"/>
                    </a:ext>
                  </a:extLst>
                </p:cNvPr>
                <p:cNvSpPr/>
                <p:nvPr/>
              </p:nvSpPr>
              <p:spPr>
                <a:xfrm>
                  <a:off x="7623810" y="7829550"/>
                  <a:ext cx="3040380" cy="342900"/>
                </a:xfrm>
                <a:prstGeom prst="trapezoid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192" name="Trapezoid 132">
                  <a:extLst>
                    <a:ext uri="{FF2B5EF4-FFF2-40B4-BE49-F238E27FC236}">
                      <a16:creationId xmlns:a16="http://schemas.microsoft.com/office/drawing/2014/main" id="{B2800752-E89D-4C20-AC53-10690F86807A}"/>
                    </a:ext>
                  </a:extLst>
                </p:cNvPr>
                <p:cNvSpPr/>
                <p:nvPr/>
              </p:nvSpPr>
              <p:spPr>
                <a:xfrm>
                  <a:off x="16599113" y="7829550"/>
                  <a:ext cx="3040380" cy="342900"/>
                </a:xfrm>
                <a:prstGeom prst="trapezoid">
                  <a:avLst>
                    <a:gd name="adj" fmla="val 2505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</p:grpSp>
          <p:grpSp>
            <p:nvGrpSpPr>
              <p:cNvPr id="184" name="群組 183">
                <a:extLst>
                  <a:ext uri="{FF2B5EF4-FFF2-40B4-BE49-F238E27FC236}">
                    <a16:creationId xmlns:a16="http://schemas.microsoft.com/office/drawing/2014/main" id="{E3E2E892-5A81-41D8-AFCB-D1F643339C57}"/>
                  </a:ext>
                </a:extLst>
              </p:cNvPr>
              <p:cNvGrpSpPr/>
              <p:nvPr/>
            </p:nvGrpSpPr>
            <p:grpSpPr>
              <a:xfrm>
                <a:off x="21031200" y="6066692"/>
                <a:ext cx="24612600" cy="4229100"/>
                <a:chOff x="-3048000" y="6060831"/>
                <a:chExt cx="24612600" cy="4229100"/>
              </a:xfrm>
            </p:grpSpPr>
            <p:sp>
              <p:nvSpPr>
                <p:cNvPr id="185" name="Rectangle 3">
                  <a:extLst>
                    <a:ext uri="{FF2B5EF4-FFF2-40B4-BE49-F238E27FC236}">
                      <a16:creationId xmlns:a16="http://schemas.microsoft.com/office/drawing/2014/main" id="{A39E21F0-1625-46AF-96E9-281E0052C841}"/>
                    </a:ext>
                  </a:extLst>
                </p:cNvPr>
                <p:cNvSpPr/>
                <p:nvPr/>
              </p:nvSpPr>
              <p:spPr>
                <a:xfrm>
                  <a:off x="-3048000" y="6060831"/>
                  <a:ext cx="24612600" cy="4229100"/>
                </a:xfrm>
                <a:prstGeom prst="rect">
                  <a:avLst/>
                </a:prstGeom>
                <a:solidFill>
                  <a:schemeClr val="bg2">
                    <a:lumMod val="9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 dirty="0"/>
                </a:p>
              </p:txBody>
            </p:sp>
            <p:sp>
              <p:nvSpPr>
                <p:cNvPr id="186" name="Trapezoid 131">
                  <a:extLst>
                    <a:ext uri="{FF2B5EF4-FFF2-40B4-BE49-F238E27FC236}">
                      <a16:creationId xmlns:a16="http://schemas.microsoft.com/office/drawing/2014/main" id="{56A1CF6D-F52A-4AC3-AD33-1DA1DCB73D2A}"/>
                    </a:ext>
                  </a:extLst>
                </p:cNvPr>
                <p:cNvSpPr/>
                <p:nvPr/>
              </p:nvSpPr>
              <p:spPr>
                <a:xfrm>
                  <a:off x="-1600200" y="7810500"/>
                  <a:ext cx="3040380" cy="342900"/>
                </a:xfrm>
                <a:prstGeom prst="trapezoid">
                  <a:avLst>
                    <a:gd name="adj" fmla="val 2505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 dirty="0"/>
                </a:p>
              </p:txBody>
            </p:sp>
            <p:sp>
              <p:nvSpPr>
                <p:cNvPr id="187" name="Trapezoid 129">
                  <a:extLst>
                    <a:ext uri="{FF2B5EF4-FFF2-40B4-BE49-F238E27FC236}">
                      <a16:creationId xmlns:a16="http://schemas.microsoft.com/office/drawing/2014/main" id="{84954065-A33B-4202-AA09-F94B9EB01C42}"/>
                    </a:ext>
                  </a:extLst>
                </p:cNvPr>
                <p:cNvSpPr/>
                <p:nvPr/>
              </p:nvSpPr>
              <p:spPr>
                <a:xfrm>
                  <a:off x="7623810" y="7829550"/>
                  <a:ext cx="3040380" cy="342900"/>
                </a:xfrm>
                <a:prstGeom prst="trapezoid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188" name="Trapezoid 132">
                  <a:extLst>
                    <a:ext uri="{FF2B5EF4-FFF2-40B4-BE49-F238E27FC236}">
                      <a16:creationId xmlns:a16="http://schemas.microsoft.com/office/drawing/2014/main" id="{A5384CCA-8B3B-4E7C-A47E-3CEC7EEFA128}"/>
                    </a:ext>
                  </a:extLst>
                </p:cNvPr>
                <p:cNvSpPr/>
                <p:nvPr/>
              </p:nvSpPr>
              <p:spPr>
                <a:xfrm>
                  <a:off x="16599113" y="7829550"/>
                  <a:ext cx="3040380" cy="342900"/>
                </a:xfrm>
                <a:prstGeom prst="trapezoid">
                  <a:avLst>
                    <a:gd name="adj" fmla="val 2505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</p:grpSp>
        </p:grpSp>
      </p:grpSp>
      <p:grpSp>
        <p:nvGrpSpPr>
          <p:cNvPr id="155" name="群組 154">
            <a:extLst>
              <a:ext uri="{FF2B5EF4-FFF2-40B4-BE49-F238E27FC236}">
                <a16:creationId xmlns:a16="http://schemas.microsoft.com/office/drawing/2014/main" id="{EEDB4B10-4971-4F4A-A03E-5930061913C7}"/>
              </a:ext>
            </a:extLst>
          </p:cNvPr>
          <p:cNvGrpSpPr/>
          <p:nvPr/>
        </p:nvGrpSpPr>
        <p:grpSpPr>
          <a:xfrm>
            <a:off x="609600" y="7429500"/>
            <a:ext cx="2022390" cy="2022392"/>
            <a:chOff x="4158386" y="7398420"/>
            <a:chExt cx="2022390" cy="2022392"/>
          </a:xfrm>
        </p:grpSpPr>
        <p:sp>
          <p:nvSpPr>
            <p:cNvPr id="156" name="Freeform: Shape 336">
              <a:extLst>
                <a:ext uri="{FF2B5EF4-FFF2-40B4-BE49-F238E27FC236}">
                  <a16:creationId xmlns:a16="http://schemas.microsoft.com/office/drawing/2014/main" id="{50AF2117-5DE3-4D80-8336-41CB4474EF48}"/>
                </a:ext>
              </a:extLst>
            </p:cNvPr>
            <p:cNvSpPr/>
            <p:nvPr/>
          </p:nvSpPr>
          <p:spPr>
            <a:xfrm flipV="1">
              <a:off x="5132700" y="8404352"/>
              <a:ext cx="73763" cy="832117"/>
            </a:xfrm>
            <a:custGeom>
              <a:avLst/>
              <a:gdLst>
                <a:gd name="connsiteX0" fmla="*/ -15928 w 38336"/>
                <a:gd name="connsiteY0" fmla="*/ 3254 h 432467"/>
                <a:gd name="connsiteX1" fmla="*/ 11436 w 38336"/>
                <a:gd name="connsiteY1" fmla="*/ 3254 h 432467"/>
                <a:gd name="connsiteX2" fmla="*/ 11436 w 38336"/>
                <a:gd name="connsiteY2" fmla="*/ 424780 h 432467"/>
                <a:gd name="connsiteX3" fmla="*/ -15939 w 38336"/>
                <a:gd name="connsiteY3" fmla="*/ 424780 h 432467"/>
                <a:gd name="connsiteX4" fmla="*/ 16917 w 38336"/>
                <a:gd name="connsiteY4" fmla="*/ -2216 h 432467"/>
                <a:gd name="connsiteX5" fmla="*/ -21409 w 38336"/>
                <a:gd name="connsiteY5" fmla="*/ -2216 h 432467"/>
                <a:gd name="connsiteX6" fmla="*/ -21420 w 38336"/>
                <a:gd name="connsiteY6" fmla="*/ 430251 h 432467"/>
                <a:gd name="connsiteX7" fmla="*/ 16917 w 38336"/>
                <a:gd name="connsiteY7" fmla="*/ 430251 h 432467"/>
                <a:gd name="connsiteX8" fmla="*/ 16917 w 38336"/>
                <a:gd name="connsiteY8" fmla="*/ -2216 h 43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336" h="432467">
                  <a:moveTo>
                    <a:pt x="-15928" y="3254"/>
                  </a:moveTo>
                  <a:lnTo>
                    <a:pt x="11436" y="3254"/>
                  </a:lnTo>
                  <a:lnTo>
                    <a:pt x="11436" y="424780"/>
                  </a:lnTo>
                  <a:lnTo>
                    <a:pt x="-15939" y="424780"/>
                  </a:lnTo>
                  <a:close/>
                  <a:moveTo>
                    <a:pt x="16917" y="-2216"/>
                  </a:moveTo>
                  <a:lnTo>
                    <a:pt x="-21409" y="-2216"/>
                  </a:lnTo>
                  <a:lnTo>
                    <a:pt x="-21420" y="430251"/>
                  </a:lnTo>
                  <a:lnTo>
                    <a:pt x="16917" y="430251"/>
                  </a:lnTo>
                  <a:lnTo>
                    <a:pt x="16917" y="-2216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57" name="Freeform: Shape 337">
              <a:extLst>
                <a:ext uri="{FF2B5EF4-FFF2-40B4-BE49-F238E27FC236}">
                  <a16:creationId xmlns:a16="http://schemas.microsoft.com/office/drawing/2014/main" id="{3E83E351-66F0-4962-94B9-534720688C31}"/>
                </a:ext>
              </a:extLst>
            </p:cNvPr>
            <p:cNvSpPr/>
            <p:nvPr/>
          </p:nvSpPr>
          <p:spPr>
            <a:xfrm flipV="1">
              <a:off x="5132700" y="7582760"/>
              <a:ext cx="73743" cy="832117"/>
            </a:xfrm>
            <a:custGeom>
              <a:avLst/>
              <a:gdLst>
                <a:gd name="connsiteX0" fmla="*/ -15938 w 38326"/>
                <a:gd name="connsiteY0" fmla="*/ -1354 h 432467"/>
                <a:gd name="connsiteX1" fmla="*/ 11436 w 38326"/>
                <a:gd name="connsiteY1" fmla="*/ -1354 h 432467"/>
                <a:gd name="connsiteX2" fmla="*/ 11436 w 38326"/>
                <a:gd name="connsiteY2" fmla="*/ 420171 h 432467"/>
                <a:gd name="connsiteX3" fmla="*/ -15938 w 38326"/>
                <a:gd name="connsiteY3" fmla="*/ 420171 h 432467"/>
                <a:gd name="connsiteX4" fmla="*/ 16906 w 38326"/>
                <a:gd name="connsiteY4" fmla="*/ -6825 h 432467"/>
                <a:gd name="connsiteX5" fmla="*/ -21420 w 38326"/>
                <a:gd name="connsiteY5" fmla="*/ -6825 h 432467"/>
                <a:gd name="connsiteX6" fmla="*/ -21420 w 38326"/>
                <a:gd name="connsiteY6" fmla="*/ 425642 h 432467"/>
                <a:gd name="connsiteX7" fmla="*/ 16906 w 38326"/>
                <a:gd name="connsiteY7" fmla="*/ 425642 h 432467"/>
                <a:gd name="connsiteX8" fmla="*/ 16906 w 38326"/>
                <a:gd name="connsiteY8" fmla="*/ -6825 h 43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326" h="432467">
                  <a:moveTo>
                    <a:pt x="-15938" y="-1354"/>
                  </a:moveTo>
                  <a:lnTo>
                    <a:pt x="11436" y="-1354"/>
                  </a:lnTo>
                  <a:lnTo>
                    <a:pt x="11436" y="420171"/>
                  </a:lnTo>
                  <a:lnTo>
                    <a:pt x="-15938" y="420171"/>
                  </a:lnTo>
                  <a:close/>
                  <a:moveTo>
                    <a:pt x="16906" y="-6825"/>
                  </a:moveTo>
                  <a:lnTo>
                    <a:pt x="-21420" y="-6825"/>
                  </a:lnTo>
                  <a:lnTo>
                    <a:pt x="-21420" y="425642"/>
                  </a:lnTo>
                  <a:lnTo>
                    <a:pt x="16906" y="425642"/>
                  </a:lnTo>
                  <a:lnTo>
                    <a:pt x="16906" y="-6825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58" name="Freeform: Shape 338">
              <a:extLst>
                <a:ext uri="{FF2B5EF4-FFF2-40B4-BE49-F238E27FC236}">
                  <a16:creationId xmlns:a16="http://schemas.microsoft.com/office/drawing/2014/main" id="{1E372E0F-301A-486A-B148-E538719B6EEF}"/>
                </a:ext>
              </a:extLst>
            </p:cNvPr>
            <p:cNvSpPr/>
            <p:nvPr/>
          </p:nvSpPr>
          <p:spPr>
            <a:xfrm flipV="1">
              <a:off x="4724239" y="7675099"/>
              <a:ext cx="479902" cy="757495"/>
            </a:xfrm>
            <a:custGeom>
              <a:avLst/>
              <a:gdLst>
                <a:gd name="connsiteX0" fmla="*/ -13073 w 249414"/>
                <a:gd name="connsiteY0" fmla="*/ 366007 h 393685"/>
                <a:gd name="connsiteX1" fmla="*/ 197690 w 249414"/>
                <a:gd name="connsiteY1" fmla="*/ 949 h 393685"/>
                <a:gd name="connsiteX2" fmla="*/ 221400 w 249414"/>
                <a:gd name="connsiteY2" fmla="*/ 14631 h 393685"/>
                <a:gd name="connsiteX3" fmla="*/ 10637 w 249414"/>
                <a:gd name="connsiteY3" fmla="*/ 379692 h 393685"/>
                <a:gd name="connsiteX4" fmla="*/ 195684 w 249414"/>
                <a:gd name="connsiteY4" fmla="*/ -6516 h 393685"/>
                <a:gd name="connsiteX5" fmla="*/ -20539 w 249414"/>
                <a:gd name="connsiteY5" fmla="*/ 368008 h 393685"/>
                <a:gd name="connsiteX6" fmla="*/ 12642 w 249414"/>
                <a:gd name="connsiteY6" fmla="*/ 387169 h 393685"/>
                <a:gd name="connsiteX7" fmla="*/ 228876 w 249414"/>
                <a:gd name="connsiteY7" fmla="*/ 12636 h 393685"/>
                <a:gd name="connsiteX8" fmla="*/ 195684 w 249414"/>
                <a:gd name="connsiteY8" fmla="*/ -6516 h 393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414" h="393685">
                  <a:moveTo>
                    <a:pt x="-13073" y="366007"/>
                  </a:moveTo>
                  <a:lnTo>
                    <a:pt x="197690" y="949"/>
                  </a:lnTo>
                  <a:lnTo>
                    <a:pt x="221400" y="14631"/>
                  </a:lnTo>
                  <a:lnTo>
                    <a:pt x="10637" y="379692"/>
                  </a:lnTo>
                  <a:close/>
                  <a:moveTo>
                    <a:pt x="195684" y="-6516"/>
                  </a:moveTo>
                  <a:lnTo>
                    <a:pt x="-20539" y="368008"/>
                  </a:lnTo>
                  <a:lnTo>
                    <a:pt x="12642" y="387169"/>
                  </a:lnTo>
                  <a:lnTo>
                    <a:pt x="228876" y="12636"/>
                  </a:lnTo>
                  <a:lnTo>
                    <a:pt x="195684" y="-6516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59" name="Freeform: Shape 339">
              <a:extLst>
                <a:ext uri="{FF2B5EF4-FFF2-40B4-BE49-F238E27FC236}">
                  <a16:creationId xmlns:a16="http://schemas.microsoft.com/office/drawing/2014/main" id="{22FFC229-FB41-4F5D-8DF7-021C98AC702E}"/>
                </a:ext>
              </a:extLst>
            </p:cNvPr>
            <p:cNvSpPr/>
            <p:nvPr/>
          </p:nvSpPr>
          <p:spPr>
            <a:xfrm flipV="1">
              <a:off x="4435059" y="7964269"/>
              <a:ext cx="757524" cy="479902"/>
            </a:xfrm>
            <a:custGeom>
              <a:avLst/>
              <a:gdLst>
                <a:gd name="connsiteX0" fmla="*/ -12417 w 393699"/>
                <a:gd name="connsiteY0" fmla="*/ 212566 h 249414"/>
                <a:gd name="connsiteX1" fmla="*/ 352638 w 393699"/>
                <a:gd name="connsiteY1" fmla="*/ 1803 h 249414"/>
                <a:gd name="connsiteX2" fmla="*/ 366330 w 393699"/>
                <a:gd name="connsiteY2" fmla="*/ 25503 h 249414"/>
                <a:gd name="connsiteX3" fmla="*/ 1275 w 393699"/>
                <a:gd name="connsiteY3" fmla="*/ 236266 h 249414"/>
                <a:gd name="connsiteX4" fmla="*/ 354643 w 393699"/>
                <a:gd name="connsiteY4" fmla="*/ -5673 h 249414"/>
                <a:gd name="connsiteX5" fmla="*/ -19894 w 393699"/>
                <a:gd name="connsiteY5" fmla="*/ 210561 h 249414"/>
                <a:gd name="connsiteX6" fmla="*/ -720 w 393699"/>
                <a:gd name="connsiteY6" fmla="*/ 243742 h 249414"/>
                <a:gd name="connsiteX7" fmla="*/ 373806 w 393699"/>
                <a:gd name="connsiteY7" fmla="*/ 27508 h 249414"/>
                <a:gd name="connsiteX8" fmla="*/ 354643 w 393699"/>
                <a:gd name="connsiteY8" fmla="*/ -5673 h 2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99" h="249414">
                  <a:moveTo>
                    <a:pt x="-12417" y="212566"/>
                  </a:moveTo>
                  <a:lnTo>
                    <a:pt x="352638" y="1803"/>
                  </a:lnTo>
                  <a:lnTo>
                    <a:pt x="366330" y="25503"/>
                  </a:lnTo>
                  <a:lnTo>
                    <a:pt x="1275" y="236266"/>
                  </a:lnTo>
                  <a:close/>
                  <a:moveTo>
                    <a:pt x="354643" y="-5673"/>
                  </a:moveTo>
                  <a:lnTo>
                    <a:pt x="-19894" y="210561"/>
                  </a:lnTo>
                  <a:lnTo>
                    <a:pt x="-720" y="243742"/>
                  </a:lnTo>
                  <a:lnTo>
                    <a:pt x="373806" y="27508"/>
                  </a:lnTo>
                  <a:lnTo>
                    <a:pt x="354643" y="-5673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60" name="Freeform: Shape 340">
              <a:extLst>
                <a:ext uri="{FF2B5EF4-FFF2-40B4-BE49-F238E27FC236}">
                  <a16:creationId xmlns:a16="http://schemas.microsoft.com/office/drawing/2014/main" id="{A48BCD6C-B344-489E-A079-6D4BAD4B73C7}"/>
                </a:ext>
              </a:extLst>
            </p:cNvPr>
            <p:cNvSpPr/>
            <p:nvPr/>
          </p:nvSpPr>
          <p:spPr>
            <a:xfrm flipV="1">
              <a:off x="4342708" y="8372751"/>
              <a:ext cx="832158" cy="73724"/>
            </a:xfrm>
            <a:custGeom>
              <a:avLst/>
              <a:gdLst>
                <a:gd name="connsiteX0" fmla="*/ -14177 w 432488"/>
                <a:gd name="connsiteY0" fmla="*/ 950 h 38315"/>
                <a:gd name="connsiteX1" fmla="*/ 407349 w 432488"/>
                <a:gd name="connsiteY1" fmla="*/ 950 h 38315"/>
                <a:gd name="connsiteX2" fmla="*/ 407349 w 432488"/>
                <a:gd name="connsiteY2" fmla="*/ 28324 h 38315"/>
                <a:gd name="connsiteX3" fmla="*/ -14166 w 432488"/>
                <a:gd name="connsiteY3" fmla="*/ 28324 h 38315"/>
                <a:gd name="connsiteX4" fmla="*/ 412831 w 432488"/>
                <a:gd name="connsiteY4" fmla="*/ -4521 h 38315"/>
                <a:gd name="connsiteX5" fmla="*/ -19658 w 432488"/>
                <a:gd name="connsiteY5" fmla="*/ -4521 h 38315"/>
                <a:gd name="connsiteX6" fmla="*/ -19647 w 432488"/>
                <a:gd name="connsiteY6" fmla="*/ 33795 h 38315"/>
                <a:gd name="connsiteX7" fmla="*/ 412831 w 432488"/>
                <a:gd name="connsiteY7" fmla="*/ 33795 h 38315"/>
                <a:gd name="connsiteX8" fmla="*/ 412831 w 432488"/>
                <a:gd name="connsiteY8" fmla="*/ -4521 h 38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2488" h="38315">
                  <a:moveTo>
                    <a:pt x="-14177" y="950"/>
                  </a:moveTo>
                  <a:lnTo>
                    <a:pt x="407349" y="950"/>
                  </a:lnTo>
                  <a:lnTo>
                    <a:pt x="407349" y="28324"/>
                  </a:lnTo>
                  <a:lnTo>
                    <a:pt x="-14166" y="28324"/>
                  </a:lnTo>
                  <a:close/>
                  <a:moveTo>
                    <a:pt x="412831" y="-4521"/>
                  </a:moveTo>
                  <a:lnTo>
                    <a:pt x="-19658" y="-4521"/>
                  </a:lnTo>
                  <a:lnTo>
                    <a:pt x="-19647" y="33795"/>
                  </a:lnTo>
                  <a:lnTo>
                    <a:pt x="412831" y="33795"/>
                  </a:lnTo>
                  <a:lnTo>
                    <a:pt x="412831" y="-4521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61" name="Freeform: Shape 341">
              <a:extLst>
                <a:ext uri="{FF2B5EF4-FFF2-40B4-BE49-F238E27FC236}">
                  <a16:creationId xmlns:a16="http://schemas.microsoft.com/office/drawing/2014/main" id="{B1A1E33D-A731-4C1B-BD3D-5345AC4AEEC2}"/>
                </a:ext>
              </a:extLst>
            </p:cNvPr>
            <p:cNvSpPr/>
            <p:nvPr/>
          </p:nvSpPr>
          <p:spPr>
            <a:xfrm flipV="1">
              <a:off x="4435080" y="8375054"/>
              <a:ext cx="757504" cy="479923"/>
            </a:xfrm>
            <a:custGeom>
              <a:avLst/>
              <a:gdLst>
                <a:gd name="connsiteX0" fmla="*/ -12417 w 393689"/>
                <a:gd name="connsiteY0" fmla="*/ 27817 h 249425"/>
                <a:gd name="connsiteX1" fmla="*/ 1264 w 393689"/>
                <a:gd name="connsiteY1" fmla="*/ 4108 h 249425"/>
                <a:gd name="connsiteX2" fmla="*/ 366320 w 393689"/>
                <a:gd name="connsiteY2" fmla="*/ 214871 h 249425"/>
                <a:gd name="connsiteX3" fmla="*/ 352638 w 393689"/>
                <a:gd name="connsiteY3" fmla="*/ 238580 h 249425"/>
                <a:gd name="connsiteX4" fmla="*/ -731 w 393689"/>
                <a:gd name="connsiteY4" fmla="*/ -3369 h 249425"/>
                <a:gd name="connsiteX5" fmla="*/ -19894 w 393689"/>
                <a:gd name="connsiteY5" fmla="*/ 29823 h 249425"/>
                <a:gd name="connsiteX6" fmla="*/ 354633 w 393689"/>
                <a:gd name="connsiteY6" fmla="*/ 246057 h 249425"/>
                <a:gd name="connsiteX7" fmla="*/ 373796 w 393689"/>
                <a:gd name="connsiteY7" fmla="*/ 212865 h 249425"/>
                <a:gd name="connsiteX8" fmla="*/ -731 w 393689"/>
                <a:gd name="connsiteY8" fmla="*/ -3369 h 24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89" h="249425">
                  <a:moveTo>
                    <a:pt x="-12417" y="27817"/>
                  </a:moveTo>
                  <a:lnTo>
                    <a:pt x="1264" y="4108"/>
                  </a:lnTo>
                  <a:lnTo>
                    <a:pt x="366320" y="214871"/>
                  </a:lnTo>
                  <a:lnTo>
                    <a:pt x="352638" y="238580"/>
                  </a:lnTo>
                  <a:close/>
                  <a:moveTo>
                    <a:pt x="-731" y="-3369"/>
                  </a:moveTo>
                  <a:lnTo>
                    <a:pt x="-19894" y="29823"/>
                  </a:lnTo>
                  <a:lnTo>
                    <a:pt x="354633" y="246057"/>
                  </a:lnTo>
                  <a:lnTo>
                    <a:pt x="373796" y="212865"/>
                  </a:lnTo>
                  <a:lnTo>
                    <a:pt x="-731" y="-3369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 dirty="0"/>
            </a:p>
          </p:txBody>
        </p:sp>
        <p:sp>
          <p:nvSpPr>
            <p:cNvPr id="162" name="Freeform: Shape 342">
              <a:extLst>
                <a:ext uri="{FF2B5EF4-FFF2-40B4-BE49-F238E27FC236}">
                  <a16:creationId xmlns:a16="http://schemas.microsoft.com/office/drawing/2014/main" id="{E05C535A-24C2-4E95-B68E-77C2B5606B89}"/>
                </a:ext>
              </a:extLst>
            </p:cNvPr>
            <p:cNvSpPr/>
            <p:nvPr/>
          </p:nvSpPr>
          <p:spPr>
            <a:xfrm flipV="1">
              <a:off x="4724239" y="8386633"/>
              <a:ext cx="479902" cy="757505"/>
            </a:xfrm>
            <a:custGeom>
              <a:avLst/>
              <a:gdLst>
                <a:gd name="connsiteX0" fmla="*/ -13073 w 249414"/>
                <a:gd name="connsiteY0" fmla="*/ 18644 h 393689"/>
                <a:gd name="connsiteX1" fmla="*/ 10637 w 249414"/>
                <a:gd name="connsiteY1" fmla="*/ 4951 h 393689"/>
                <a:gd name="connsiteX2" fmla="*/ 221400 w 249414"/>
                <a:gd name="connsiteY2" fmla="*/ 370006 h 393689"/>
                <a:gd name="connsiteX3" fmla="*/ 197700 w 249414"/>
                <a:gd name="connsiteY3" fmla="*/ 383699 h 393689"/>
                <a:gd name="connsiteX4" fmla="*/ 12642 w 249414"/>
                <a:gd name="connsiteY4" fmla="*/ -2525 h 393689"/>
                <a:gd name="connsiteX5" fmla="*/ -20539 w 249414"/>
                <a:gd name="connsiteY5" fmla="*/ 16638 h 393689"/>
                <a:gd name="connsiteX6" fmla="*/ 195695 w 249414"/>
                <a:gd name="connsiteY6" fmla="*/ 391164 h 393689"/>
                <a:gd name="connsiteX7" fmla="*/ 228876 w 249414"/>
                <a:gd name="connsiteY7" fmla="*/ 372012 h 393689"/>
                <a:gd name="connsiteX8" fmla="*/ 12642 w 249414"/>
                <a:gd name="connsiteY8" fmla="*/ -2525 h 39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414" h="393689">
                  <a:moveTo>
                    <a:pt x="-13073" y="18644"/>
                  </a:moveTo>
                  <a:lnTo>
                    <a:pt x="10637" y="4951"/>
                  </a:lnTo>
                  <a:lnTo>
                    <a:pt x="221400" y="370006"/>
                  </a:lnTo>
                  <a:lnTo>
                    <a:pt x="197700" y="383699"/>
                  </a:lnTo>
                  <a:close/>
                  <a:moveTo>
                    <a:pt x="12642" y="-2525"/>
                  </a:moveTo>
                  <a:lnTo>
                    <a:pt x="-20539" y="16638"/>
                  </a:lnTo>
                  <a:lnTo>
                    <a:pt x="195695" y="391164"/>
                  </a:lnTo>
                  <a:lnTo>
                    <a:pt x="228876" y="372012"/>
                  </a:lnTo>
                  <a:lnTo>
                    <a:pt x="12642" y="-2525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 dirty="0"/>
            </a:p>
          </p:txBody>
        </p:sp>
        <p:sp>
          <p:nvSpPr>
            <p:cNvPr id="163" name="Freeform: Shape 343">
              <a:extLst>
                <a:ext uri="{FF2B5EF4-FFF2-40B4-BE49-F238E27FC236}">
                  <a16:creationId xmlns:a16="http://schemas.microsoft.com/office/drawing/2014/main" id="{F3E37234-9BFA-4E01-A5B6-B3AFA877256D}"/>
                </a:ext>
              </a:extLst>
            </p:cNvPr>
            <p:cNvSpPr/>
            <p:nvPr/>
          </p:nvSpPr>
          <p:spPr>
            <a:xfrm flipV="1">
              <a:off x="5135023" y="8386633"/>
              <a:ext cx="479923" cy="757505"/>
            </a:xfrm>
            <a:custGeom>
              <a:avLst/>
              <a:gdLst>
                <a:gd name="connsiteX0" fmla="*/ -14835 w 249425"/>
                <a:gd name="connsiteY0" fmla="*/ 370006 h 393689"/>
                <a:gd name="connsiteX1" fmla="*/ 195938 w 249425"/>
                <a:gd name="connsiteY1" fmla="*/ 4962 h 393689"/>
                <a:gd name="connsiteX2" fmla="*/ 219648 w 249425"/>
                <a:gd name="connsiteY2" fmla="*/ 18633 h 393689"/>
                <a:gd name="connsiteX3" fmla="*/ 8885 w 249425"/>
                <a:gd name="connsiteY3" fmla="*/ 383699 h 393689"/>
                <a:gd name="connsiteX4" fmla="*/ 193933 w 249425"/>
                <a:gd name="connsiteY4" fmla="*/ -2525 h 393689"/>
                <a:gd name="connsiteX5" fmla="*/ -22301 w 249425"/>
                <a:gd name="connsiteY5" fmla="*/ 372012 h 393689"/>
                <a:gd name="connsiteX6" fmla="*/ 10891 w 249425"/>
                <a:gd name="connsiteY6" fmla="*/ 391164 h 393689"/>
                <a:gd name="connsiteX7" fmla="*/ 227124 w 249425"/>
                <a:gd name="connsiteY7" fmla="*/ 16638 h 393689"/>
                <a:gd name="connsiteX8" fmla="*/ 193933 w 249425"/>
                <a:gd name="connsiteY8" fmla="*/ -2525 h 39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425" h="393689">
                  <a:moveTo>
                    <a:pt x="-14835" y="370006"/>
                  </a:moveTo>
                  <a:lnTo>
                    <a:pt x="195938" y="4962"/>
                  </a:lnTo>
                  <a:lnTo>
                    <a:pt x="219648" y="18633"/>
                  </a:lnTo>
                  <a:lnTo>
                    <a:pt x="8885" y="383699"/>
                  </a:lnTo>
                  <a:close/>
                  <a:moveTo>
                    <a:pt x="193933" y="-2525"/>
                  </a:moveTo>
                  <a:lnTo>
                    <a:pt x="-22301" y="372012"/>
                  </a:lnTo>
                  <a:lnTo>
                    <a:pt x="10891" y="391164"/>
                  </a:lnTo>
                  <a:lnTo>
                    <a:pt x="227124" y="16638"/>
                  </a:lnTo>
                  <a:lnTo>
                    <a:pt x="193933" y="-2525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64" name="Freeform: Shape 344">
              <a:extLst>
                <a:ext uri="{FF2B5EF4-FFF2-40B4-BE49-F238E27FC236}">
                  <a16:creationId xmlns:a16="http://schemas.microsoft.com/office/drawing/2014/main" id="{1EF997BE-9BF8-4E33-A7C7-FD5C4B2B71D5}"/>
                </a:ext>
              </a:extLst>
            </p:cNvPr>
            <p:cNvSpPr/>
            <p:nvPr/>
          </p:nvSpPr>
          <p:spPr>
            <a:xfrm flipV="1">
              <a:off x="5146581" y="8375035"/>
              <a:ext cx="757504" cy="479923"/>
            </a:xfrm>
            <a:custGeom>
              <a:avLst/>
              <a:gdLst>
                <a:gd name="connsiteX0" fmla="*/ -15470 w 393689"/>
                <a:gd name="connsiteY0" fmla="*/ 214860 h 249425"/>
                <a:gd name="connsiteX1" fmla="*/ 349585 w 393689"/>
                <a:gd name="connsiteY1" fmla="*/ 4097 h 249425"/>
                <a:gd name="connsiteX2" fmla="*/ 363278 w 393689"/>
                <a:gd name="connsiteY2" fmla="*/ 27807 h 249425"/>
                <a:gd name="connsiteX3" fmla="*/ -1777 w 393689"/>
                <a:gd name="connsiteY3" fmla="*/ 238570 h 249425"/>
                <a:gd name="connsiteX4" fmla="*/ 351591 w 393689"/>
                <a:gd name="connsiteY4" fmla="*/ -3369 h 249425"/>
                <a:gd name="connsiteX5" fmla="*/ -22946 w 393689"/>
                <a:gd name="connsiteY5" fmla="*/ 212854 h 249425"/>
                <a:gd name="connsiteX6" fmla="*/ -3783 w 393689"/>
                <a:gd name="connsiteY6" fmla="*/ 246056 h 249425"/>
                <a:gd name="connsiteX7" fmla="*/ 370743 w 393689"/>
                <a:gd name="connsiteY7" fmla="*/ 29812 h 249425"/>
                <a:gd name="connsiteX8" fmla="*/ 351591 w 393689"/>
                <a:gd name="connsiteY8" fmla="*/ -3369 h 24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89" h="249425">
                  <a:moveTo>
                    <a:pt x="-15470" y="214860"/>
                  </a:moveTo>
                  <a:lnTo>
                    <a:pt x="349585" y="4097"/>
                  </a:lnTo>
                  <a:lnTo>
                    <a:pt x="363278" y="27807"/>
                  </a:lnTo>
                  <a:lnTo>
                    <a:pt x="-1777" y="238570"/>
                  </a:lnTo>
                  <a:close/>
                  <a:moveTo>
                    <a:pt x="351591" y="-3369"/>
                  </a:moveTo>
                  <a:lnTo>
                    <a:pt x="-22946" y="212854"/>
                  </a:lnTo>
                  <a:lnTo>
                    <a:pt x="-3783" y="246056"/>
                  </a:lnTo>
                  <a:lnTo>
                    <a:pt x="370743" y="29812"/>
                  </a:lnTo>
                  <a:lnTo>
                    <a:pt x="351591" y="-3369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65" name="Freeform: Shape 345">
              <a:extLst>
                <a:ext uri="{FF2B5EF4-FFF2-40B4-BE49-F238E27FC236}">
                  <a16:creationId xmlns:a16="http://schemas.microsoft.com/office/drawing/2014/main" id="{5B707199-6481-4785-A5A6-56A3325DA890}"/>
                </a:ext>
              </a:extLst>
            </p:cNvPr>
            <p:cNvSpPr/>
            <p:nvPr/>
          </p:nvSpPr>
          <p:spPr>
            <a:xfrm flipV="1">
              <a:off x="5164319" y="8372751"/>
              <a:ext cx="832117" cy="73724"/>
            </a:xfrm>
            <a:custGeom>
              <a:avLst/>
              <a:gdLst>
                <a:gd name="connsiteX0" fmla="*/ -17711 w 432467"/>
                <a:gd name="connsiteY0" fmla="*/ 28324 h 38315"/>
                <a:gd name="connsiteX1" fmla="*/ -17711 w 432467"/>
                <a:gd name="connsiteY1" fmla="*/ 950 h 38315"/>
                <a:gd name="connsiteX2" fmla="*/ 403815 w 432467"/>
                <a:gd name="connsiteY2" fmla="*/ 950 h 38315"/>
                <a:gd name="connsiteX3" fmla="*/ 403815 w 432467"/>
                <a:gd name="connsiteY3" fmla="*/ 28324 h 38315"/>
                <a:gd name="connsiteX4" fmla="*/ -20452 w 432467"/>
                <a:gd name="connsiteY4" fmla="*/ -4521 h 38315"/>
                <a:gd name="connsiteX5" fmla="*/ -23182 w 432467"/>
                <a:gd name="connsiteY5" fmla="*/ -4521 h 38315"/>
                <a:gd name="connsiteX6" fmla="*/ -23182 w 432467"/>
                <a:gd name="connsiteY6" fmla="*/ 33795 h 38315"/>
                <a:gd name="connsiteX7" fmla="*/ 409285 w 432467"/>
                <a:gd name="connsiteY7" fmla="*/ 33795 h 38315"/>
                <a:gd name="connsiteX8" fmla="*/ 409285 w 432467"/>
                <a:gd name="connsiteY8" fmla="*/ -4521 h 38315"/>
                <a:gd name="connsiteX9" fmla="*/ -20452 w 432467"/>
                <a:gd name="connsiteY9" fmla="*/ -4521 h 38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2467" h="38315">
                  <a:moveTo>
                    <a:pt x="-17711" y="28324"/>
                  </a:moveTo>
                  <a:lnTo>
                    <a:pt x="-17711" y="950"/>
                  </a:lnTo>
                  <a:lnTo>
                    <a:pt x="403815" y="950"/>
                  </a:lnTo>
                  <a:lnTo>
                    <a:pt x="403815" y="28324"/>
                  </a:lnTo>
                  <a:close/>
                  <a:moveTo>
                    <a:pt x="-20452" y="-4521"/>
                  </a:moveTo>
                  <a:lnTo>
                    <a:pt x="-23182" y="-4521"/>
                  </a:lnTo>
                  <a:lnTo>
                    <a:pt x="-23182" y="33795"/>
                  </a:lnTo>
                  <a:lnTo>
                    <a:pt x="409285" y="33795"/>
                  </a:lnTo>
                  <a:lnTo>
                    <a:pt x="409285" y="-4521"/>
                  </a:lnTo>
                  <a:lnTo>
                    <a:pt x="-20452" y="-4521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66" name="Freeform: Shape 346">
              <a:extLst>
                <a:ext uri="{FF2B5EF4-FFF2-40B4-BE49-F238E27FC236}">
                  <a16:creationId xmlns:a16="http://schemas.microsoft.com/office/drawing/2014/main" id="{783DEFB1-2B7F-4D3E-BAAD-32547A8346D8}"/>
                </a:ext>
              </a:extLst>
            </p:cNvPr>
            <p:cNvSpPr/>
            <p:nvPr/>
          </p:nvSpPr>
          <p:spPr>
            <a:xfrm flipV="1">
              <a:off x="5146581" y="7964269"/>
              <a:ext cx="757504" cy="479902"/>
            </a:xfrm>
            <a:custGeom>
              <a:avLst/>
              <a:gdLst>
                <a:gd name="connsiteX0" fmla="*/ -15470 w 393689"/>
                <a:gd name="connsiteY0" fmla="*/ 25503 h 249414"/>
                <a:gd name="connsiteX1" fmla="*/ -1777 w 393689"/>
                <a:gd name="connsiteY1" fmla="*/ 1803 h 249414"/>
                <a:gd name="connsiteX2" fmla="*/ 363278 w 393689"/>
                <a:gd name="connsiteY2" fmla="*/ 212566 h 249414"/>
                <a:gd name="connsiteX3" fmla="*/ 349585 w 393689"/>
                <a:gd name="connsiteY3" fmla="*/ 236266 h 249414"/>
                <a:gd name="connsiteX4" fmla="*/ -3783 w 393689"/>
                <a:gd name="connsiteY4" fmla="*/ -5673 h 249414"/>
                <a:gd name="connsiteX5" fmla="*/ -22946 w 393689"/>
                <a:gd name="connsiteY5" fmla="*/ 27508 h 249414"/>
                <a:gd name="connsiteX6" fmla="*/ 351591 w 393689"/>
                <a:gd name="connsiteY6" fmla="*/ 243742 h 249414"/>
                <a:gd name="connsiteX7" fmla="*/ 370743 w 393689"/>
                <a:gd name="connsiteY7" fmla="*/ 210561 h 249414"/>
                <a:gd name="connsiteX8" fmla="*/ -3783 w 393689"/>
                <a:gd name="connsiteY8" fmla="*/ -5673 h 2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89" h="249414">
                  <a:moveTo>
                    <a:pt x="-15470" y="25503"/>
                  </a:moveTo>
                  <a:lnTo>
                    <a:pt x="-1777" y="1803"/>
                  </a:lnTo>
                  <a:lnTo>
                    <a:pt x="363278" y="212566"/>
                  </a:lnTo>
                  <a:lnTo>
                    <a:pt x="349585" y="236266"/>
                  </a:lnTo>
                  <a:close/>
                  <a:moveTo>
                    <a:pt x="-3783" y="-5673"/>
                  </a:moveTo>
                  <a:lnTo>
                    <a:pt x="-22946" y="27508"/>
                  </a:lnTo>
                  <a:lnTo>
                    <a:pt x="351591" y="243742"/>
                  </a:lnTo>
                  <a:lnTo>
                    <a:pt x="370743" y="210561"/>
                  </a:lnTo>
                  <a:lnTo>
                    <a:pt x="-3783" y="-5673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67" name="Freeform: Shape 347">
              <a:extLst>
                <a:ext uri="{FF2B5EF4-FFF2-40B4-BE49-F238E27FC236}">
                  <a16:creationId xmlns:a16="http://schemas.microsoft.com/office/drawing/2014/main" id="{373131FD-204B-4427-9B78-5EF449C42D81}"/>
                </a:ext>
              </a:extLst>
            </p:cNvPr>
            <p:cNvSpPr/>
            <p:nvPr/>
          </p:nvSpPr>
          <p:spPr>
            <a:xfrm flipV="1">
              <a:off x="5135023" y="7675099"/>
              <a:ext cx="479923" cy="757516"/>
            </a:xfrm>
            <a:custGeom>
              <a:avLst/>
              <a:gdLst>
                <a:gd name="connsiteX0" fmla="*/ -14835 w 249425"/>
                <a:gd name="connsiteY0" fmla="*/ 14642 h 393695"/>
                <a:gd name="connsiteX1" fmla="*/ 8885 w 249425"/>
                <a:gd name="connsiteY1" fmla="*/ 960 h 393695"/>
                <a:gd name="connsiteX2" fmla="*/ 219648 w 249425"/>
                <a:gd name="connsiteY2" fmla="*/ 366018 h 393695"/>
                <a:gd name="connsiteX3" fmla="*/ 195928 w 249425"/>
                <a:gd name="connsiteY3" fmla="*/ 379702 h 393695"/>
                <a:gd name="connsiteX4" fmla="*/ 10891 w 249425"/>
                <a:gd name="connsiteY4" fmla="*/ -6516 h 393695"/>
                <a:gd name="connsiteX5" fmla="*/ -22301 w 249425"/>
                <a:gd name="connsiteY5" fmla="*/ 12647 h 393695"/>
                <a:gd name="connsiteX6" fmla="*/ 193933 w 249425"/>
                <a:gd name="connsiteY6" fmla="*/ 387179 h 393695"/>
                <a:gd name="connsiteX7" fmla="*/ 227124 w 249425"/>
                <a:gd name="connsiteY7" fmla="*/ 368018 h 393695"/>
                <a:gd name="connsiteX8" fmla="*/ 10891 w 249425"/>
                <a:gd name="connsiteY8" fmla="*/ -6516 h 39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425" h="393695">
                  <a:moveTo>
                    <a:pt x="-14835" y="14642"/>
                  </a:moveTo>
                  <a:lnTo>
                    <a:pt x="8885" y="960"/>
                  </a:lnTo>
                  <a:lnTo>
                    <a:pt x="219648" y="366018"/>
                  </a:lnTo>
                  <a:lnTo>
                    <a:pt x="195928" y="379702"/>
                  </a:lnTo>
                  <a:close/>
                  <a:moveTo>
                    <a:pt x="10891" y="-6516"/>
                  </a:moveTo>
                  <a:lnTo>
                    <a:pt x="-22301" y="12647"/>
                  </a:lnTo>
                  <a:lnTo>
                    <a:pt x="193933" y="387179"/>
                  </a:lnTo>
                  <a:lnTo>
                    <a:pt x="227124" y="368018"/>
                  </a:lnTo>
                  <a:lnTo>
                    <a:pt x="10891" y="-6516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68" name="Freeform: Shape 348">
              <a:extLst>
                <a:ext uri="{FF2B5EF4-FFF2-40B4-BE49-F238E27FC236}">
                  <a16:creationId xmlns:a16="http://schemas.microsoft.com/office/drawing/2014/main" id="{B1FACBC7-3126-428E-B830-700338B8711D}"/>
                </a:ext>
              </a:extLst>
            </p:cNvPr>
            <p:cNvSpPr/>
            <p:nvPr/>
          </p:nvSpPr>
          <p:spPr>
            <a:xfrm flipV="1">
              <a:off x="5094676" y="8334708"/>
              <a:ext cx="149811" cy="149812"/>
            </a:xfrm>
            <a:custGeom>
              <a:avLst/>
              <a:gdLst>
                <a:gd name="connsiteX0" fmla="*/ 17505 w 77860"/>
                <a:gd name="connsiteY0" fmla="*/ 73339 h 77860"/>
                <a:gd name="connsiteX1" fmla="*/ -21420 w 77860"/>
                <a:gd name="connsiteY1" fmla="*/ 34404 h 77860"/>
                <a:gd name="connsiteX2" fmla="*/ 17505 w 77860"/>
                <a:gd name="connsiteY2" fmla="*/ -4521 h 77860"/>
                <a:gd name="connsiteX3" fmla="*/ 56440 w 77860"/>
                <a:gd name="connsiteY3" fmla="*/ 34404 h 77860"/>
                <a:gd name="connsiteX4" fmla="*/ 17505 w 77860"/>
                <a:gd name="connsiteY4" fmla="*/ 73339 h 7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860" h="77860">
                  <a:moveTo>
                    <a:pt x="17505" y="73339"/>
                  </a:moveTo>
                  <a:cubicBezTo>
                    <a:pt x="-3989" y="73339"/>
                    <a:pt x="-21420" y="55909"/>
                    <a:pt x="-21420" y="34404"/>
                  </a:cubicBezTo>
                  <a:cubicBezTo>
                    <a:pt x="-21420" y="12899"/>
                    <a:pt x="-3989" y="-4521"/>
                    <a:pt x="17505" y="-4521"/>
                  </a:cubicBezTo>
                  <a:cubicBezTo>
                    <a:pt x="39010" y="-4521"/>
                    <a:pt x="56440" y="12899"/>
                    <a:pt x="56440" y="34404"/>
                  </a:cubicBezTo>
                  <a:cubicBezTo>
                    <a:pt x="56440" y="55909"/>
                    <a:pt x="39010" y="73339"/>
                    <a:pt x="17505" y="73339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69" name="Freeform: Shape 349">
              <a:extLst>
                <a:ext uri="{FF2B5EF4-FFF2-40B4-BE49-F238E27FC236}">
                  <a16:creationId xmlns:a16="http://schemas.microsoft.com/office/drawing/2014/main" id="{9449F396-6FBE-41A5-AAD1-98A4AB6E4787}"/>
                </a:ext>
              </a:extLst>
            </p:cNvPr>
            <p:cNvSpPr/>
            <p:nvPr/>
          </p:nvSpPr>
          <p:spPr>
            <a:xfrm flipV="1">
              <a:off x="4158386" y="7398420"/>
              <a:ext cx="2022390" cy="2022392"/>
            </a:xfrm>
            <a:custGeom>
              <a:avLst/>
              <a:gdLst>
                <a:gd name="connsiteX0" fmla="*/ 504112 w 1051074"/>
                <a:gd name="connsiteY0" fmla="*/ 56738 h 1051074"/>
                <a:gd name="connsiteX1" fmla="*/ 39850 w 1051074"/>
                <a:gd name="connsiteY1" fmla="*/ 521011 h 1051074"/>
                <a:gd name="connsiteX2" fmla="*/ 504112 w 1051074"/>
                <a:gd name="connsiteY2" fmla="*/ 985284 h 1051074"/>
                <a:gd name="connsiteX3" fmla="*/ 968385 w 1051074"/>
                <a:gd name="connsiteY3" fmla="*/ 521011 h 1051074"/>
                <a:gd name="connsiteX4" fmla="*/ 504112 w 1051074"/>
                <a:gd name="connsiteY4" fmla="*/ 56738 h 1051074"/>
                <a:gd name="connsiteX5" fmla="*/ 504112 w 1051074"/>
                <a:gd name="connsiteY5" fmla="*/ 1046553 h 1051074"/>
                <a:gd name="connsiteX6" fmla="*/ -21420 w 1051074"/>
                <a:gd name="connsiteY6" fmla="*/ 521011 h 1051074"/>
                <a:gd name="connsiteX7" fmla="*/ 504112 w 1051074"/>
                <a:gd name="connsiteY7" fmla="*/ -4521 h 1051074"/>
                <a:gd name="connsiteX8" fmla="*/ 1029654 w 1051074"/>
                <a:gd name="connsiteY8" fmla="*/ 521011 h 1051074"/>
                <a:gd name="connsiteX9" fmla="*/ 504112 w 1051074"/>
                <a:gd name="connsiteY9" fmla="*/ 1046553 h 105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1074" h="1051074">
                  <a:moveTo>
                    <a:pt x="504112" y="56738"/>
                  </a:moveTo>
                  <a:cubicBezTo>
                    <a:pt x="247704" y="56738"/>
                    <a:pt x="39850" y="264603"/>
                    <a:pt x="39850" y="521011"/>
                  </a:cubicBezTo>
                  <a:cubicBezTo>
                    <a:pt x="39850" y="777429"/>
                    <a:pt x="247704" y="985284"/>
                    <a:pt x="504112" y="985284"/>
                  </a:cubicBezTo>
                  <a:cubicBezTo>
                    <a:pt x="760530" y="985284"/>
                    <a:pt x="968385" y="777429"/>
                    <a:pt x="968385" y="521011"/>
                  </a:cubicBezTo>
                  <a:cubicBezTo>
                    <a:pt x="968385" y="264603"/>
                    <a:pt x="760530" y="56738"/>
                    <a:pt x="504112" y="56738"/>
                  </a:cubicBezTo>
                  <a:close/>
                  <a:moveTo>
                    <a:pt x="504112" y="1046553"/>
                  </a:moveTo>
                  <a:cubicBezTo>
                    <a:pt x="213872" y="1046553"/>
                    <a:pt x="-21420" y="811262"/>
                    <a:pt x="-21420" y="521011"/>
                  </a:cubicBezTo>
                  <a:cubicBezTo>
                    <a:pt x="-21420" y="230771"/>
                    <a:pt x="213872" y="-4521"/>
                    <a:pt x="504112" y="-4521"/>
                  </a:cubicBezTo>
                  <a:cubicBezTo>
                    <a:pt x="794352" y="-4521"/>
                    <a:pt x="1029654" y="230771"/>
                    <a:pt x="1029654" y="521011"/>
                  </a:cubicBezTo>
                  <a:cubicBezTo>
                    <a:pt x="1029654" y="811262"/>
                    <a:pt x="794352" y="1046553"/>
                    <a:pt x="504112" y="1046553"/>
                  </a:cubicBezTo>
                </a:path>
              </a:pathLst>
            </a:custGeom>
            <a:solidFill>
              <a:srgbClr val="414141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70" name="Freeform: Shape 350">
              <a:extLst>
                <a:ext uri="{FF2B5EF4-FFF2-40B4-BE49-F238E27FC236}">
                  <a16:creationId xmlns:a16="http://schemas.microsoft.com/office/drawing/2014/main" id="{4CEE1746-B83D-45CA-87DD-4033B4451B58}"/>
                </a:ext>
              </a:extLst>
            </p:cNvPr>
            <p:cNvSpPr/>
            <p:nvPr/>
          </p:nvSpPr>
          <p:spPr>
            <a:xfrm flipV="1">
              <a:off x="4276278" y="7516309"/>
              <a:ext cx="1786608" cy="1786630"/>
            </a:xfrm>
            <a:custGeom>
              <a:avLst/>
              <a:gdLst>
                <a:gd name="connsiteX0" fmla="*/ 442842 w 928534"/>
                <a:gd name="connsiteY0" fmla="*/ 13193 h 928545"/>
                <a:gd name="connsiteX1" fmla="*/ -3716 w 928534"/>
                <a:gd name="connsiteY1" fmla="*/ 459752 h 928545"/>
                <a:gd name="connsiteX2" fmla="*/ 442842 w 928534"/>
                <a:gd name="connsiteY2" fmla="*/ 906311 h 928545"/>
                <a:gd name="connsiteX3" fmla="*/ 889401 w 928534"/>
                <a:gd name="connsiteY3" fmla="*/ 459752 h 928545"/>
                <a:gd name="connsiteX4" fmla="*/ 442842 w 928534"/>
                <a:gd name="connsiteY4" fmla="*/ 13193 h 928545"/>
                <a:gd name="connsiteX5" fmla="*/ 442842 w 928534"/>
                <a:gd name="connsiteY5" fmla="*/ 924025 h 928545"/>
                <a:gd name="connsiteX6" fmla="*/ -21420 w 928534"/>
                <a:gd name="connsiteY6" fmla="*/ 459752 h 928545"/>
                <a:gd name="connsiteX7" fmla="*/ 442842 w 928534"/>
                <a:gd name="connsiteY7" fmla="*/ -4521 h 928545"/>
                <a:gd name="connsiteX8" fmla="*/ 907115 w 928534"/>
                <a:gd name="connsiteY8" fmla="*/ 459752 h 928545"/>
                <a:gd name="connsiteX9" fmla="*/ 442842 w 928534"/>
                <a:gd name="connsiteY9" fmla="*/ 924025 h 92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8534" h="928545">
                  <a:moveTo>
                    <a:pt x="442842" y="13193"/>
                  </a:moveTo>
                  <a:cubicBezTo>
                    <a:pt x="196221" y="13193"/>
                    <a:pt x="-3716" y="213120"/>
                    <a:pt x="-3716" y="459752"/>
                  </a:cubicBezTo>
                  <a:cubicBezTo>
                    <a:pt x="-3716" y="706384"/>
                    <a:pt x="196221" y="906311"/>
                    <a:pt x="442842" y="906311"/>
                  </a:cubicBezTo>
                  <a:cubicBezTo>
                    <a:pt x="689475" y="906311"/>
                    <a:pt x="889401" y="706384"/>
                    <a:pt x="889401" y="459752"/>
                  </a:cubicBezTo>
                  <a:cubicBezTo>
                    <a:pt x="889401" y="213120"/>
                    <a:pt x="689475" y="13193"/>
                    <a:pt x="442842" y="13193"/>
                  </a:cubicBezTo>
                  <a:close/>
                  <a:moveTo>
                    <a:pt x="442842" y="924025"/>
                  </a:moveTo>
                  <a:cubicBezTo>
                    <a:pt x="186435" y="924025"/>
                    <a:pt x="-21420" y="716171"/>
                    <a:pt x="-21420" y="459752"/>
                  </a:cubicBezTo>
                  <a:cubicBezTo>
                    <a:pt x="-21420" y="203344"/>
                    <a:pt x="186435" y="-4521"/>
                    <a:pt x="442842" y="-4521"/>
                  </a:cubicBezTo>
                  <a:cubicBezTo>
                    <a:pt x="699261" y="-4521"/>
                    <a:pt x="907115" y="203344"/>
                    <a:pt x="907115" y="459752"/>
                  </a:cubicBezTo>
                  <a:cubicBezTo>
                    <a:pt x="907115" y="716171"/>
                    <a:pt x="699261" y="924025"/>
                    <a:pt x="442842" y="924025"/>
                  </a:cubicBezTo>
                </a:path>
              </a:pathLst>
            </a:custGeom>
            <a:solidFill>
              <a:srgbClr val="C2BDBA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71" name="Freeform: Shape 351">
              <a:extLst>
                <a:ext uri="{FF2B5EF4-FFF2-40B4-BE49-F238E27FC236}">
                  <a16:creationId xmlns:a16="http://schemas.microsoft.com/office/drawing/2014/main" id="{3A2A3BBD-326C-4C7E-95DB-24C343F19E4B}"/>
                </a:ext>
              </a:extLst>
            </p:cNvPr>
            <p:cNvSpPr/>
            <p:nvPr/>
          </p:nvSpPr>
          <p:spPr>
            <a:xfrm flipV="1">
              <a:off x="4310342" y="7550393"/>
              <a:ext cx="1718462" cy="1718464"/>
            </a:xfrm>
            <a:custGeom>
              <a:avLst/>
              <a:gdLst>
                <a:gd name="connsiteX0" fmla="*/ 425139 w 893117"/>
                <a:gd name="connsiteY0" fmla="*/ 19105 h 893117"/>
                <a:gd name="connsiteX1" fmla="*/ 2206 w 893117"/>
                <a:gd name="connsiteY1" fmla="*/ 442038 h 893117"/>
                <a:gd name="connsiteX2" fmla="*/ 425139 w 893117"/>
                <a:gd name="connsiteY2" fmla="*/ 864971 h 893117"/>
                <a:gd name="connsiteX3" fmla="*/ 848072 w 893117"/>
                <a:gd name="connsiteY3" fmla="*/ 442038 h 893117"/>
                <a:gd name="connsiteX4" fmla="*/ 425139 w 893117"/>
                <a:gd name="connsiteY4" fmla="*/ 19105 h 893117"/>
                <a:gd name="connsiteX5" fmla="*/ 425139 w 893117"/>
                <a:gd name="connsiteY5" fmla="*/ 888597 h 893117"/>
                <a:gd name="connsiteX6" fmla="*/ -21420 w 893117"/>
                <a:gd name="connsiteY6" fmla="*/ 442038 h 893117"/>
                <a:gd name="connsiteX7" fmla="*/ 425139 w 893117"/>
                <a:gd name="connsiteY7" fmla="*/ -4521 h 893117"/>
                <a:gd name="connsiteX8" fmla="*/ 871698 w 893117"/>
                <a:gd name="connsiteY8" fmla="*/ 442038 h 893117"/>
                <a:gd name="connsiteX9" fmla="*/ 425139 w 893117"/>
                <a:gd name="connsiteY9" fmla="*/ 888597 h 89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3117" h="893117">
                  <a:moveTo>
                    <a:pt x="425139" y="19105"/>
                  </a:moveTo>
                  <a:cubicBezTo>
                    <a:pt x="191559" y="19105"/>
                    <a:pt x="2206" y="208458"/>
                    <a:pt x="2206" y="442038"/>
                  </a:cubicBezTo>
                  <a:cubicBezTo>
                    <a:pt x="2206" y="675629"/>
                    <a:pt x="191559" y="864971"/>
                    <a:pt x="425139" y="864971"/>
                  </a:cubicBezTo>
                  <a:cubicBezTo>
                    <a:pt x="658719" y="864971"/>
                    <a:pt x="848072" y="675629"/>
                    <a:pt x="848072" y="442038"/>
                  </a:cubicBezTo>
                  <a:cubicBezTo>
                    <a:pt x="848072" y="208458"/>
                    <a:pt x="658719" y="19105"/>
                    <a:pt x="425139" y="19105"/>
                  </a:cubicBezTo>
                  <a:close/>
                  <a:moveTo>
                    <a:pt x="425139" y="888597"/>
                  </a:moveTo>
                  <a:cubicBezTo>
                    <a:pt x="178517" y="888597"/>
                    <a:pt x="-21420" y="688670"/>
                    <a:pt x="-21420" y="442038"/>
                  </a:cubicBezTo>
                  <a:cubicBezTo>
                    <a:pt x="-21420" y="195406"/>
                    <a:pt x="178517" y="-4521"/>
                    <a:pt x="425139" y="-4521"/>
                  </a:cubicBezTo>
                  <a:cubicBezTo>
                    <a:pt x="671771" y="-4521"/>
                    <a:pt x="871698" y="195406"/>
                    <a:pt x="871698" y="442038"/>
                  </a:cubicBezTo>
                  <a:cubicBezTo>
                    <a:pt x="871698" y="688670"/>
                    <a:pt x="671771" y="888597"/>
                    <a:pt x="425139" y="888597"/>
                  </a:cubicBezTo>
                </a:path>
              </a:pathLst>
            </a:custGeom>
            <a:solidFill>
              <a:srgbClr val="989898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72" name="Freeform: Shape 352">
              <a:extLst>
                <a:ext uri="{FF2B5EF4-FFF2-40B4-BE49-F238E27FC236}">
                  <a16:creationId xmlns:a16="http://schemas.microsoft.com/office/drawing/2014/main" id="{560FA794-C9D2-41CF-99AB-ADAE65A40119}"/>
                </a:ext>
              </a:extLst>
            </p:cNvPr>
            <p:cNvSpPr/>
            <p:nvPr/>
          </p:nvSpPr>
          <p:spPr>
            <a:xfrm flipV="1">
              <a:off x="4205261" y="7445295"/>
              <a:ext cx="1928644" cy="1928665"/>
            </a:xfrm>
            <a:custGeom>
              <a:avLst/>
              <a:gdLst>
                <a:gd name="connsiteX0" fmla="*/ 461953 w 1002352"/>
                <a:gd name="connsiteY0" fmla="*/ 993107 h 1002363"/>
                <a:gd name="connsiteX1" fmla="*/ 459738 w 1002352"/>
                <a:gd name="connsiteY1" fmla="*/ 995238 h 1002363"/>
                <a:gd name="connsiteX2" fmla="*/ 461869 w 1002352"/>
                <a:gd name="connsiteY2" fmla="*/ 997538 h 1002363"/>
                <a:gd name="connsiteX3" fmla="*/ 479751 w 1002352"/>
                <a:gd name="connsiteY3" fmla="*/ 997842 h 1002363"/>
                <a:gd name="connsiteX4" fmla="*/ 480875 w 1002352"/>
                <a:gd name="connsiteY4" fmla="*/ 997842 h 1002363"/>
                <a:gd name="connsiteX5" fmla="*/ 483090 w 1002352"/>
                <a:gd name="connsiteY5" fmla="*/ 995627 h 1002363"/>
                <a:gd name="connsiteX6" fmla="*/ 480875 w 1002352"/>
                <a:gd name="connsiteY6" fmla="*/ 993422 h 1002363"/>
                <a:gd name="connsiteX7" fmla="*/ 479751 w 1002352"/>
                <a:gd name="connsiteY7" fmla="*/ 993422 h 1002363"/>
                <a:gd name="connsiteX8" fmla="*/ 462027 w 1002352"/>
                <a:gd name="connsiteY8" fmla="*/ 993107 h 1002363"/>
                <a:gd name="connsiteX9" fmla="*/ 461953 w 1002352"/>
                <a:gd name="connsiteY9" fmla="*/ 993107 h 1002363"/>
                <a:gd name="connsiteX10" fmla="*/ 516471 w 1002352"/>
                <a:gd name="connsiteY10" fmla="*/ 992088 h 1002363"/>
                <a:gd name="connsiteX11" fmla="*/ 516292 w 1002352"/>
                <a:gd name="connsiteY11" fmla="*/ 992088 h 1002363"/>
                <a:gd name="connsiteX12" fmla="*/ 498589 w 1002352"/>
                <a:gd name="connsiteY12" fmla="*/ 993065 h 1002363"/>
                <a:gd name="connsiteX13" fmla="*/ 496457 w 1002352"/>
                <a:gd name="connsiteY13" fmla="*/ 995364 h 1002363"/>
                <a:gd name="connsiteX14" fmla="*/ 498757 w 1002352"/>
                <a:gd name="connsiteY14" fmla="*/ 997485 h 1002363"/>
                <a:gd name="connsiteX15" fmla="*/ 516618 w 1002352"/>
                <a:gd name="connsiteY15" fmla="*/ 996509 h 1002363"/>
                <a:gd name="connsiteX16" fmla="*/ 518665 w 1002352"/>
                <a:gd name="connsiteY16" fmla="*/ 994136 h 1002363"/>
                <a:gd name="connsiteX17" fmla="*/ 516471 w 1002352"/>
                <a:gd name="connsiteY17" fmla="*/ 992088 h 1002363"/>
                <a:gd name="connsiteX18" fmla="*/ 426420 w 1002352"/>
                <a:gd name="connsiteY18" fmla="*/ 990597 h 1002363"/>
                <a:gd name="connsiteX19" fmla="*/ 424225 w 1002352"/>
                <a:gd name="connsiteY19" fmla="*/ 992582 h 1002363"/>
                <a:gd name="connsiteX20" fmla="*/ 426189 w 1002352"/>
                <a:gd name="connsiteY20" fmla="*/ 995018 h 1002363"/>
                <a:gd name="connsiteX21" fmla="*/ 444008 w 1002352"/>
                <a:gd name="connsiteY21" fmla="*/ 996582 h 1002363"/>
                <a:gd name="connsiteX22" fmla="*/ 446371 w 1002352"/>
                <a:gd name="connsiteY22" fmla="*/ 994535 h 1002363"/>
                <a:gd name="connsiteX23" fmla="*/ 444323 w 1002352"/>
                <a:gd name="connsiteY23" fmla="*/ 992172 h 1002363"/>
                <a:gd name="connsiteX24" fmla="*/ 426651 w 1002352"/>
                <a:gd name="connsiteY24" fmla="*/ 990608 h 1002363"/>
                <a:gd name="connsiteX25" fmla="*/ 426420 w 1002352"/>
                <a:gd name="connsiteY25" fmla="*/ 990597 h 1002363"/>
                <a:gd name="connsiteX26" fmla="*/ 551868 w 1002352"/>
                <a:gd name="connsiteY26" fmla="*/ 988245 h 1002363"/>
                <a:gd name="connsiteX27" fmla="*/ 551542 w 1002352"/>
                <a:gd name="connsiteY27" fmla="*/ 988266 h 1002363"/>
                <a:gd name="connsiteX28" fmla="*/ 533954 w 1002352"/>
                <a:gd name="connsiteY28" fmla="*/ 990492 h 1002363"/>
                <a:gd name="connsiteX29" fmla="*/ 531990 w 1002352"/>
                <a:gd name="connsiteY29" fmla="*/ 992928 h 1002363"/>
                <a:gd name="connsiteX30" fmla="*/ 534427 w 1002352"/>
                <a:gd name="connsiteY30" fmla="*/ 994892 h 1002363"/>
                <a:gd name="connsiteX31" fmla="*/ 552172 w 1002352"/>
                <a:gd name="connsiteY31" fmla="*/ 992645 h 1002363"/>
                <a:gd name="connsiteX32" fmla="*/ 554041 w 1002352"/>
                <a:gd name="connsiteY32" fmla="*/ 990135 h 1002363"/>
                <a:gd name="connsiteX33" fmla="*/ 551868 w 1002352"/>
                <a:gd name="connsiteY33" fmla="*/ 988245 h 1002363"/>
                <a:gd name="connsiteX34" fmla="*/ 391170 w 1002352"/>
                <a:gd name="connsiteY34" fmla="*/ 985578 h 1002363"/>
                <a:gd name="connsiteX35" fmla="*/ 388986 w 1002352"/>
                <a:gd name="connsiteY35" fmla="*/ 987405 h 1002363"/>
                <a:gd name="connsiteX36" fmla="*/ 390782 w 1002352"/>
                <a:gd name="connsiteY36" fmla="*/ 989967 h 1002363"/>
                <a:gd name="connsiteX37" fmla="*/ 408443 w 1002352"/>
                <a:gd name="connsiteY37" fmla="*/ 992813 h 1002363"/>
                <a:gd name="connsiteX38" fmla="*/ 410953 w 1002352"/>
                <a:gd name="connsiteY38" fmla="*/ 990923 h 1002363"/>
                <a:gd name="connsiteX39" fmla="*/ 409073 w 1002352"/>
                <a:gd name="connsiteY39" fmla="*/ 988424 h 1002363"/>
                <a:gd name="connsiteX40" fmla="*/ 391559 w 1002352"/>
                <a:gd name="connsiteY40" fmla="*/ 985609 h 1002363"/>
                <a:gd name="connsiteX41" fmla="*/ 391170 w 1002352"/>
                <a:gd name="connsiteY41" fmla="*/ 985578 h 1002363"/>
                <a:gd name="connsiteX42" fmla="*/ 586886 w 1002352"/>
                <a:gd name="connsiteY42" fmla="*/ 981882 h 1002363"/>
                <a:gd name="connsiteX43" fmla="*/ 586424 w 1002352"/>
                <a:gd name="connsiteY43" fmla="*/ 981934 h 1002363"/>
                <a:gd name="connsiteX44" fmla="*/ 569046 w 1002352"/>
                <a:gd name="connsiteY44" fmla="*/ 985420 h 1002363"/>
                <a:gd name="connsiteX45" fmla="*/ 567240 w 1002352"/>
                <a:gd name="connsiteY45" fmla="*/ 987993 h 1002363"/>
                <a:gd name="connsiteX46" fmla="*/ 569823 w 1002352"/>
                <a:gd name="connsiteY46" fmla="*/ 989778 h 1002363"/>
                <a:gd name="connsiteX47" fmla="*/ 587369 w 1002352"/>
                <a:gd name="connsiteY47" fmla="*/ 986260 h 1002363"/>
                <a:gd name="connsiteX48" fmla="*/ 589060 w 1002352"/>
                <a:gd name="connsiteY48" fmla="*/ 983625 h 1002363"/>
                <a:gd name="connsiteX49" fmla="*/ 586886 w 1002352"/>
                <a:gd name="connsiteY49" fmla="*/ 981882 h 1002363"/>
                <a:gd name="connsiteX50" fmla="*/ 356362 w 1002352"/>
                <a:gd name="connsiteY50" fmla="*/ 978039 h 1002363"/>
                <a:gd name="connsiteX51" fmla="*/ 354220 w 1002352"/>
                <a:gd name="connsiteY51" fmla="*/ 979708 h 1002363"/>
                <a:gd name="connsiteX52" fmla="*/ 355816 w 1002352"/>
                <a:gd name="connsiteY52" fmla="*/ 982396 h 1002363"/>
                <a:gd name="connsiteX53" fmla="*/ 373236 w 1002352"/>
                <a:gd name="connsiteY53" fmla="*/ 986502 h 1002363"/>
                <a:gd name="connsiteX54" fmla="*/ 375871 w 1002352"/>
                <a:gd name="connsiteY54" fmla="*/ 984801 h 1002363"/>
                <a:gd name="connsiteX55" fmla="*/ 374170 w 1002352"/>
                <a:gd name="connsiteY55" fmla="*/ 982165 h 1002363"/>
                <a:gd name="connsiteX56" fmla="*/ 356908 w 1002352"/>
                <a:gd name="connsiteY56" fmla="*/ 978112 h 1002363"/>
                <a:gd name="connsiteX57" fmla="*/ 356362 w 1002352"/>
                <a:gd name="connsiteY57" fmla="*/ 978039 h 1002363"/>
                <a:gd name="connsiteX58" fmla="*/ 621390 w 1002352"/>
                <a:gd name="connsiteY58" fmla="*/ 973030 h 1002363"/>
                <a:gd name="connsiteX59" fmla="*/ 620760 w 1002352"/>
                <a:gd name="connsiteY59" fmla="*/ 973125 h 1002363"/>
                <a:gd name="connsiteX60" fmla="*/ 603666 w 1002352"/>
                <a:gd name="connsiteY60" fmla="*/ 977829 h 1002363"/>
                <a:gd name="connsiteX61" fmla="*/ 602070 w 1002352"/>
                <a:gd name="connsiteY61" fmla="*/ 980527 h 1002363"/>
                <a:gd name="connsiteX62" fmla="*/ 604768 w 1002352"/>
                <a:gd name="connsiteY62" fmla="*/ 982123 h 1002363"/>
                <a:gd name="connsiteX63" fmla="*/ 622020 w 1002352"/>
                <a:gd name="connsiteY63" fmla="*/ 977367 h 1002363"/>
                <a:gd name="connsiteX64" fmla="*/ 623511 w 1002352"/>
                <a:gd name="connsiteY64" fmla="*/ 974616 h 1002363"/>
                <a:gd name="connsiteX65" fmla="*/ 621390 w 1002352"/>
                <a:gd name="connsiteY65" fmla="*/ 973030 h 1002363"/>
                <a:gd name="connsiteX66" fmla="*/ 322194 w 1002352"/>
                <a:gd name="connsiteY66" fmla="*/ 968032 h 1002363"/>
                <a:gd name="connsiteX67" fmla="*/ 320093 w 1002352"/>
                <a:gd name="connsiteY67" fmla="*/ 969544 h 1002363"/>
                <a:gd name="connsiteX68" fmla="*/ 321501 w 1002352"/>
                <a:gd name="connsiteY68" fmla="*/ 972337 h 1002363"/>
                <a:gd name="connsiteX69" fmla="*/ 338574 w 1002352"/>
                <a:gd name="connsiteY69" fmla="*/ 977682 h 1002363"/>
                <a:gd name="connsiteX70" fmla="*/ 341315 w 1002352"/>
                <a:gd name="connsiteY70" fmla="*/ 976180 h 1002363"/>
                <a:gd name="connsiteX71" fmla="*/ 339813 w 1002352"/>
                <a:gd name="connsiteY71" fmla="*/ 973429 h 1002363"/>
                <a:gd name="connsiteX72" fmla="*/ 322897 w 1002352"/>
                <a:gd name="connsiteY72" fmla="*/ 968137 h 1002363"/>
                <a:gd name="connsiteX73" fmla="*/ 322194 w 1002352"/>
                <a:gd name="connsiteY73" fmla="*/ 968032 h 1002363"/>
                <a:gd name="connsiteX74" fmla="*/ 655149 w 1002352"/>
                <a:gd name="connsiteY74" fmla="*/ 961711 h 1002363"/>
                <a:gd name="connsiteX75" fmla="*/ 654372 w 1002352"/>
                <a:gd name="connsiteY75" fmla="*/ 961858 h 1002363"/>
                <a:gd name="connsiteX76" fmla="*/ 637666 w 1002352"/>
                <a:gd name="connsiteY76" fmla="*/ 967790 h 1002363"/>
                <a:gd name="connsiteX77" fmla="*/ 636269 w 1002352"/>
                <a:gd name="connsiteY77" fmla="*/ 970594 h 1002363"/>
                <a:gd name="connsiteX78" fmla="*/ 639073 w 1002352"/>
                <a:gd name="connsiteY78" fmla="*/ 971980 h 1002363"/>
                <a:gd name="connsiteX79" fmla="*/ 655926 w 1002352"/>
                <a:gd name="connsiteY79" fmla="*/ 966005 h 1002363"/>
                <a:gd name="connsiteX80" fmla="*/ 657228 w 1002352"/>
                <a:gd name="connsiteY80" fmla="*/ 963149 h 1002363"/>
                <a:gd name="connsiteX81" fmla="*/ 655149 w 1002352"/>
                <a:gd name="connsiteY81" fmla="*/ 961711 h 1002363"/>
                <a:gd name="connsiteX82" fmla="*/ 288739 w 1002352"/>
                <a:gd name="connsiteY82" fmla="*/ 955547 h 1002363"/>
                <a:gd name="connsiteX83" fmla="*/ 286692 w 1002352"/>
                <a:gd name="connsiteY83" fmla="*/ 956912 h 1002363"/>
                <a:gd name="connsiteX84" fmla="*/ 287889 w 1002352"/>
                <a:gd name="connsiteY84" fmla="*/ 959810 h 1002363"/>
                <a:gd name="connsiteX85" fmla="*/ 304574 w 1002352"/>
                <a:gd name="connsiteY85" fmla="*/ 966373 h 1002363"/>
                <a:gd name="connsiteX86" fmla="*/ 307430 w 1002352"/>
                <a:gd name="connsiteY86" fmla="*/ 965071 h 1002363"/>
                <a:gd name="connsiteX87" fmla="*/ 306128 w 1002352"/>
                <a:gd name="connsiteY87" fmla="*/ 962236 h 1002363"/>
                <a:gd name="connsiteX88" fmla="*/ 289590 w 1002352"/>
                <a:gd name="connsiteY88" fmla="*/ 955715 h 1002363"/>
                <a:gd name="connsiteX89" fmla="*/ 288739 w 1002352"/>
                <a:gd name="connsiteY89" fmla="*/ 955547 h 1002363"/>
                <a:gd name="connsiteX90" fmla="*/ 687921 w 1002352"/>
                <a:gd name="connsiteY90" fmla="*/ 948050 h 1002363"/>
                <a:gd name="connsiteX91" fmla="*/ 686997 w 1002352"/>
                <a:gd name="connsiteY91" fmla="*/ 948249 h 1002363"/>
                <a:gd name="connsiteX92" fmla="*/ 670805 w 1002352"/>
                <a:gd name="connsiteY92" fmla="*/ 955348 h 1002363"/>
                <a:gd name="connsiteX93" fmla="*/ 669608 w 1002352"/>
                <a:gd name="connsiteY93" fmla="*/ 958235 h 1002363"/>
                <a:gd name="connsiteX94" fmla="*/ 672506 w 1002352"/>
                <a:gd name="connsiteY94" fmla="*/ 959443 h 1002363"/>
                <a:gd name="connsiteX95" fmla="*/ 688845 w 1002352"/>
                <a:gd name="connsiteY95" fmla="*/ 952271 h 1002363"/>
                <a:gd name="connsiteX96" fmla="*/ 689937 w 1002352"/>
                <a:gd name="connsiteY96" fmla="*/ 949331 h 1002363"/>
                <a:gd name="connsiteX97" fmla="*/ 687921 w 1002352"/>
                <a:gd name="connsiteY97" fmla="*/ 948050 h 1002363"/>
                <a:gd name="connsiteX98" fmla="*/ 256283 w 1002352"/>
                <a:gd name="connsiteY98" fmla="*/ 940700 h 1002363"/>
                <a:gd name="connsiteX99" fmla="*/ 254298 w 1002352"/>
                <a:gd name="connsiteY99" fmla="*/ 941918 h 1002363"/>
                <a:gd name="connsiteX100" fmla="*/ 255296 w 1002352"/>
                <a:gd name="connsiteY100" fmla="*/ 944889 h 1002363"/>
                <a:gd name="connsiteX101" fmla="*/ 271456 w 1002352"/>
                <a:gd name="connsiteY101" fmla="*/ 952638 h 1002363"/>
                <a:gd name="connsiteX102" fmla="*/ 274396 w 1002352"/>
                <a:gd name="connsiteY102" fmla="*/ 951546 h 1002363"/>
                <a:gd name="connsiteX103" fmla="*/ 273294 w 1002352"/>
                <a:gd name="connsiteY103" fmla="*/ 948617 h 1002363"/>
                <a:gd name="connsiteX104" fmla="*/ 257280 w 1002352"/>
                <a:gd name="connsiteY104" fmla="*/ 940941 h 1002363"/>
                <a:gd name="connsiteX105" fmla="*/ 256283 w 1002352"/>
                <a:gd name="connsiteY105" fmla="*/ 940700 h 1002363"/>
                <a:gd name="connsiteX106" fmla="*/ 719653 w 1002352"/>
                <a:gd name="connsiteY106" fmla="*/ 932068 h 1002363"/>
                <a:gd name="connsiteX107" fmla="*/ 718582 w 1002352"/>
                <a:gd name="connsiteY107" fmla="*/ 932341 h 1002363"/>
                <a:gd name="connsiteX108" fmla="*/ 702926 w 1002352"/>
                <a:gd name="connsiteY108" fmla="*/ 940574 h 1002363"/>
                <a:gd name="connsiteX109" fmla="*/ 701960 w 1002352"/>
                <a:gd name="connsiteY109" fmla="*/ 943545 h 1002363"/>
                <a:gd name="connsiteX110" fmla="*/ 704921 w 1002352"/>
                <a:gd name="connsiteY110" fmla="*/ 944532 h 1002363"/>
                <a:gd name="connsiteX111" fmla="*/ 720724 w 1002352"/>
                <a:gd name="connsiteY111" fmla="*/ 936216 h 1002363"/>
                <a:gd name="connsiteX112" fmla="*/ 721595 w 1002352"/>
                <a:gd name="connsiteY112" fmla="*/ 933213 h 1002363"/>
                <a:gd name="connsiteX113" fmla="*/ 719653 w 1002352"/>
                <a:gd name="connsiteY113" fmla="*/ 932068 h 1002363"/>
                <a:gd name="connsiteX114" fmla="*/ 224992 w 1002352"/>
                <a:gd name="connsiteY114" fmla="*/ 923573 h 1002363"/>
                <a:gd name="connsiteX115" fmla="*/ 223091 w 1002352"/>
                <a:gd name="connsiteY115" fmla="*/ 924644 h 1002363"/>
                <a:gd name="connsiteX116" fmla="*/ 223858 w 1002352"/>
                <a:gd name="connsiteY116" fmla="*/ 927690 h 1002363"/>
                <a:gd name="connsiteX117" fmla="*/ 239430 w 1002352"/>
                <a:gd name="connsiteY117" fmla="*/ 936573 h 1002363"/>
                <a:gd name="connsiteX118" fmla="*/ 242433 w 1002352"/>
                <a:gd name="connsiteY118" fmla="*/ 935691 h 1002363"/>
                <a:gd name="connsiteX119" fmla="*/ 241551 w 1002352"/>
                <a:gd name="connsiteY119" fmla="*/ 932688 h 1002363"/>
                <a:gd name="connsiteX120" fmla="*/ 226126 w 1002352"/>
                <a:gd name="connsiteY120" fmla="*/ 923878 h 1002363"/>
                <a:gd name="connsiteX121" fmla="*/ 224992 w 1002352"/>
                <a:gd name="connsiteY121" fmla="*/ 923573 h 1002363"/>
                <a:gd name="connsiteX122" fmla="*/ 750177 w 1002352"/>
                <a:gd name="connsiteY122" fmla="*/ 913850 h 1002363"/>
                <a:gd name="connsiteX123" fmla="*/ 748980 w 1002352"/>
                <a:gd name="connsiteY123" fmla="*/ 914207 h 1002363"/>
                <a:gd name="connsiteX124" fmla="*/ 733944 w 1002352"/>
                <a:gd name="connsiteY124" fmla="*/ 923531 h 1002363"/>
                <a:gd name="connsiteX125" fmla="*/ 733177 w 1002352"/>
                <a:gd name="connsiteY125" fmla="*/ 926577 h 1002363"/>
                <a:gd name="connsiteX126" fmla="*/ 736201 w 1002352"/>
                <a:gd name="connsiteY126" fmla="*/ 927354 h 1002363"/>
                <a:gd name="connsiteX127" fmla="*/ 751385 w 1002352"/>
                <a:gd name="connsiteY127" fmla="*/ 917914 h 1002363"/>
                <a:gd name="connsiteX128" fmla="*/ 752036 w 1002352"/>
                <a:gd name="connsiteY128" fmla="*/ 914858 h 1002363"/>
                <a:gd name="connsiteX129" fmla="*/ 750177 w 1002352"/>
                <a:gd name="connsiteY129" fmla="*/ 913850 h 1002363"/>
                <a:gd name="connsiteX130" fmla="*/ 195024 w 1002352"/>
                <a:gd name="connsiteY130" fmla="*/ 904253 h 1002363"/>
                <a:gd name="connsiteX131" fmla="*/ 193207 w 1002352"/>
                <a:gd name="connsiteY131" fmla="*/ 905208 h 1002363"/>
                <a:gd name="connsiteX132" fmla="*/ 193764 w 1002352"/>
                <a:gd name="connsiteY132" fmla="*/ 908285 h 1002363"/>
                <a:gd name="connsiteX133" fmla="*/ 208643 w 1002352"/>
                <a:gd name="connsiteY133" fmla="*/ 918250 h 1002363"/>
                <a:gd name="connsiteX134" fmla="*/ 211699 w 1002352"/>
                <a:gd name="connsiteY134" fmla="*/ 917588 h 1002363"/>
                <a:gd name="connsiteX135" fmla="*/ 211037 w 1002352"/>
                <a:gd name="connsiteY135" fmla="*/ 914533 h 1002363"/>
                <a:gd name="connsiteX136" fmla="*/ 196284 w 1002352"/>
                <a:gd name="connsiteY136" fmla="*/ 904641 h 1002363"/>
                <a:gd name="connsiteX137" fmla="*/ 195024 w 1002352"/>
                <a:gd name="connsiteY137" fmla="*/ 904253 h 1002363"/>
                <a:gd name="connsiteX138" fmla="*/ 779358 w 1002352"/>
                <a:gd name="connsiteY138" fmla="*/ 893490 h 1002363"/>
                <a:gd name="connsiteX139" fmla="*/ 778024 w 1002352"/>
                <a:gd name="connsiteY139" fmla="*/ 893941 h 1002363"/>
                <a:gd name="connsiteX140" fmla="*/ 763681 w 1002352"/>
                <a:gd name="connsiteY140" fmla="*/ 904326 h 1002363"/>
                <a:gd name="connsiteX141" fmla="*/ 763135 w 1002352"/>
                <a:gd name="connsiteY141" fmla="*/ 907413 h 1002363"/>
                <a:gd name="connsiteX142" fmla="*/ 766211 w 1002352"/>
                <a:gd name="connsiteY142" fmla="*/ 907959 h 1002363"/>
                <a:gd name="connsiteX143" fmla="*/ 780691 w 1002352"/>
                <a:gd name="connsiteY143" fmla="*/ 897480 h 1002363"/>
                <a:gd name="connsiteX144" fmla="*/ 781122 w 1002352"/>
                <a:gd name="connsiteY144" fmla="*/ 894372 h 1002363"/>
                <a:gd name="connsiteX145" fmla="*/ 779358 w 1002352"/>
                <a:gd name="connsiteY145" fmla="*/ 893490 h 1002363"/>
                <a:gd name="connsiteX146" fmla="*/ 166526 w 1002352"/>
                <a:gd name="connsiteY146" fmla="*/ 882869 h 1002363"/>
                <a:gd name="connsiteX147" fmla="*/ 164804 w 1002352"/>
                <a:gd name="connsiteY147" fmla="*/ 883693 h 1002363"/>
                <a:gd name="connsiteX148" fmla="*/ 165140 w 1002352"/>
                <a:gd name="connsiteY148" fmla="*/ 886801 h 1002363"/>
                <a:gd name="connsiteX149" fmla="*/ 179252 w 1002352"/>
                <a:gd name="connsiteY149" fmla="*/ 897795 h 1002363"/>
                <a:gd name="connsiteX150" fmla="*/ 182361 w 1002352"/>
                <a:gd name="connsiteY150" fmla="*/ 897354 h 1002363"/>
                <a:gd name="connsiteX151" fmla="*/ 181909 w 1002352"/>
                <a:gd name="connsiteY151" fmla="*/ 894256 h 1002363"/>
                <a:gd name="connsiteX152" fmla="*/ 167912 w 1002352"/>
                <a:gd name="connsiteY152" fmla="*/ 883358 h 1002363"/>
                <a:gd name="connsiteX153" fmla="*/ 166526 w 1002352"/>
                <a:gd name="connsiteY153" fmla="*/ 882869 h 1002363"/>
                <a:gd name="connsiteX154" fmla="*/ 807026 w 1002352"/>
                <a:gd name="connsiteY154" fmla="*/ 871105 h 1002363"/>
                <a:gd name="connsiteX155" fmla="*/ 805566 w 1002352"/>
                <a:gd name="connsiteY155" fmla="*/ 871650 h 1002363"/>
                <a:gd name="connsiteX156" fmla="*/ 791989 w 1002352"/>
                <a:gd name="connsiteY156" fmla="*/ 883041 h 1002363"/>
                <a:gd name="connsiteX157" fmla="*/ 791664 w 1002352"/>
                <a:gd name="connsiteY157" fmla="*/ 886153 h 1002363"/>
                <a:gd name="connsiteX158" fmla="*/ 794772 w 1002352"/>
                <a:gd name="connsiteY158" fmla="*/ 886486 h 1002363"/>
                <a:gd name="connsiteX159" fmla="*/ 808475 w 1002352"/>
                <a:gd name="connsiteY159" fmla="*/ 874992 h 1002363"/>
                <a:gd name="connsiteX160" fmla="*/ 808685 w 1002352"/>
                <a:gd name="connsiteY160" fmla="*/ 871868 h 1002363"/>
                <a:gd name="connsiteX161" fmla="*/ 807026 w 1002352"/>
                <a:gd name="connsiteY161" fmla="*/ 871105 h 1002363"/>
                <a:gd name="connsiteX162" fmla="*/ 139624 w 1002352"/>
                <a:gd name="connsiteY162" fmla="*/ 859517 h 1002363"/>
                <a:gd name="connsiteX163" fmla="*/ 137997 w 1002352"/>
                <a:gd name="connsiteY163" fmla="*/ 860219 h 1002363"/>
                <a:gd name="connsiteX164" fmla="*/ 138112 w 1002352"/>
                <a:gd name="connsiteY164" fmla="*/ 863353 h 1002363"/>
                <a:gd name="connsiteX165" fmla="*/ 151405 w 1002352"/>
                <a:gd name="connsiteY165" fmla="*/ 875314 h 1002363"/>
                <a:gd name="connsiteX166" fmla="*/ 154535 w 1002352"/>
                <a:gd name="connsiteY166" fmla="*/ 875100 h 1002363"/>
                <a:gd name="connsiteX167" fmla="*/ 154314 w 1002352"/>
                <a:gd name="connsiteY167" fmla="*/ 871972 h 1002363"/>
                <a:gd name="connsiteX168" fmla="*/ 141126 w 1002352"/>
                <a:gd name="connsiteY168" fmla="*/ 860112 h 1002363"/>
                <a:gd name="connsiteX169" fmla="*/ 139624 w 1002352"/>
                <a:gd name="connsiteY169" fmla="*/ 859517 h 1002363"/>
                <a:gd name="connsiteX170" fmla="*/ 833035 w 1002352"/>
                <a:gd name="connsiteY170" fmla="*/ 846815 h 1002363"/>
                <a:gd name="connsiteX171" fmla="*/ 831471 w 1002352"/>
                <a:gd name="connsiteY171" fmla="*/ 847456 h 1002363"/>
                <a:gd name="connsiteX172" fmla="*/ 818734 w 1002352"/>
                <a:gd name="connsiteY172" fmla="*/ 859783 h 1002363"/>
                <a:gd name="connsiteX173" fmla="*/ 818618 w 1002352"/>
                <a:gd name="connsiteY173" fmla="*/ 862920 h 1002363"/>
                <a:gd name="connsiteX174" fmla="*/ 821758 w 1002352"/>
                <a:gd name="connsiteY174" fmla="*/ 863022 h 1002363"/>
                <a:gd name="connsiteX175" fmla="*/ 834610 w 1002352"/>
                <a:gd name="connsiteY175" fmla="*/ 850590 h 1002363"/>
                <a:gd name="connsiteX176" fmla="*/ 834610 w 1002352"/>
                <a:gd name="connsiteY176" fmla="*/ 847456 h 1002363"/>
                <a:gd name="connsiteX177" fmla="*/ 833035 w 1002352"/>
                <a:gd name="connsiteY177" fmla="*/ 846815 h 1002363"/>
                <a:gd name="connsiteX178" fmla="*/ 114444 w 1002352"/>
                <a:gd name="connsiteY178" fmla="*/ 834320 h 1002363"/>
                <a:gd name="connsiteX179" fmla="*/ 112932 w 1002352"/>
                <a:gd name="connsiteY179" fmla="*/ 834929 h 1002363"/>
                <a:gd name="connsiteX180" fmla="*/ 112827 w 1002352"/>
                <a:gd name="connsiteY180" fmla="*/ 838059 h 1002363"/>
                <a:gd name="connsiteX181" fmla="*/ 125249 w 1002352"/>
                <a:gd name="connsiteY181" fmla="*/ 850919 h 1002363"/>
                <a:gd name="connsiteX182" fmla="*/ 128378 w 1002352"/>
                <a:gd name="connsiteY182" fmla="*/ 850919 h 1002363"/>
                <a:gd name="connsiteX183" fmla="*/ 128378 w 1002352"/>
                <a:gd name="connsiteY183" fmla="*/ 847790 h 1002363"/>
                <a:gd name="connsiteX184" fmla="*/ 116072 w 1002352"/>
                <a:gd name="connsiteY184" fmla="*/ 835024 h 1002363"/>
                <a:gd name="connsiteX185" fmla="*/ 114444 w 1002352"/>
                <a:gd name="connsiteY185" fmla="*/ 834320 h 1002363"/>
                <a:gd name="connsiteX186" fmla="*/ 857291 w 1002352"/>
                <a:gd name="connsiteY186" fmla="*/ 820712 h 1002363"/>
                <a:gd name="connsiteX187" fmla="*/ 855611 w 1002352"/>
                <a:gd name="connsiteY187" fmla="*/ 821479 h 1002363"/>
                <a:gd name="connsiteX188" fmla="*/ 843767 w 1002352"/>
                <a:gd name="connsiteY188" fmla="*/ 834678 h 1002363"/>
                <a:gd name="connsiteX189" fmla="*/ 843882 w 1002352"/>
                <a:gd name="connsiteY189" fmla="*/ 837817 h 1002363"/>
                <a:gd name="connsiteX190" fmla="*/ 847022 w 1002352"/>
                <a:gd name="connsiteY190" fmla="*/ 837702 h 1002363"/>
                <a:gd name="connsiteX191" fmla="*/ 858961 w 1002352"/>
                <a:gd name="connsiteY191" fmla="*/ 824377 h 1002363"/>
                <a:gd name="connsiteX192" fmla="*/ 858740 w 1002352"/>
                <a:gd name="connsiteY192" fmla="*/ 821248 h 1002363"/>
                <a:gd name="connsiteX193" fmla="*/ 857291 w 1002352"/>
                <a:gd name="connsiteY193" fmla="*/ 820712 h 1002363"/>
                <a:gd name="connsiteX194" fmla="*/ 91133 w 1002352"/>
                <a:gd name="connsiteY194" fmla="*/ 807429 h 1002363"/>
                <a:gd name="connsiteX195" fmla="*/ 89747 w 1002352"/>
                <a:gd name="connsiteY195" fmla="*/ 807923 h 1002363"/>
                <a:gd name="connsiteX196" fmla="*/ 89411 w 1002352"/>
                <a:gd name="connsiteY196" fmla="*/ 811041 h 1002363"/>
                <a:gd name="connsiteX197" fmla="*/ 100878 w 1002352"/>
                <a:gd name="connsiteY197" fmla="*/ 824755 h 1002363"/>
                <a:gd name="connsiteX198" fmla="*/ 103996 w 1002352"/>
                <a:gd name="connsiteY198" fmla="*/ 824975 h 1002363"/>
                <a:gd name="connsiteX199" fmla="*/ 104217 w 1002352"/>
                <a:gd name="connsiteY199" fmla="*/ 821846 h 1002363"/>
                <a:gd name="connsiteX200" fmla="*/ 92856 w 1002352"/>
                <a:gd name="connsiteY200" fmla="*/ 808248 h 1002363"/>
                <a:gd name="connsiteX201" fmla="*/ 91133 w 1002352"/>
                <a:gd name="connsiteY201" fmla="*/ 807429 h 1002363"/>
                <a:gd name="connsiteX202" fmla="*/ 879625 w 1002352"/>
                <a:gd name="connsiteY202" fmla="*/ 792960 h 1002363"/>
                <a:gd name="connsiteX203" fmla="*/ 877851 w 1002352"/>
                <a:gd name="connsiteY203" fmla="*/ 793842 h 1002363"/>
                <a:gd name="connsiteX204" fmla="*/ 866962 w 1002352"/>
                <a:gd name="connsiteY204" fmla="*/ 807860 h 1002363"/>
                <a:gd name="connsiteX205" fmla="*/ 867308 w 1002352"/>
                <a:gd name="connsiteY205" fmla="*/ 810968 h 1002363"/>
                <a:gd name="connsiteX206" fmla="*/ 870417 w 1002352"/>
                <a:gd name="connsiteY206" fmla="*/ 810642 h 1002363"/>
                <a:gd name="connsiteX207" fmla="*/ 881389 w 1002352"/>
                <a:gd name="connsiteY207" fmla="*/ 796498 h 1002363"/>
                <a:gd name="connsiteX208" fmla="*/ 880948 w 1002352"/>
                <a:gd name="connsiteY208" fmla="*/ 793401 h 1002363"/>
                <a:gd name="connsiteX209" fmla="*/ 879625 w 1002352"/>
                <a:gd name="connsiteY209" fmla="*/ 792960 h 1002363"/>
                <a:gd name="connsiteX210" fmla="*/ 69797 w 1002352"/>
                <a:gd name="connsiteY210" fmla="*/ 778963 h 1002363"/>
                <a:gd name="connsiteX211" fmla="*/ 68537 w 1002352"/>
                <a:gd name="connsiteY211" fmla="*/ 779362 h 1002363"/>
                <a:gd name="connsiteX212" fmla="*/ 67980 w 1002352"/>
                <a:gd name="connsiteY212" fmla="*/ 782438 h 1002363"/>
                <a:gd name="connsiteX213" fmla="*/ 78449 w 1002352"/>
                <a:gd name="connsiteY213" fmla="*/ 796918 h 1002363"/>
                <a:gd name="connsiteX214" fmla="*/ 81536 w 1002352"/>
                <a:gd name="connsiteY214" fmla="*/ 797359 h 1002363"/>
                <a:gd name="connsiteX215" fmla="*/ 81998 w 1002352"/>
                <a:gd name="connsiteY215" fmla="*/ 794262 h 1002363"/>
                <a:gd name="connsiteX216" fmla="*/ 71613 w 1002352"/>
                <a:gd name="connsiteY216" fmla="*/ 779908 h 1002363"/>
                <a:gd name="connsiteX217" fmla="*/ 69797 w 1002352"/>
                <a:gd name="connsiteY217" fmla="*/ 778963 h 1002363"/>
                <a:gd name="connsiteX218" fmla="*/ 899933 w 1002352"/>
                <a:gd name="connsiteY218" fmla="*/ 763664 h 1002363"/>
                <a:gd name="connsiteX219" fmla="*/ 898074 w 1002352"/>
                <a:gd name="connsiteY219" fmla="*/ 764682 h 1002363"/>
                <a:gd name="connsiteX220" fmla="*/ 888215 w 1002352"/>
                <a:gd name="connsiteY220" fmla="*/ 779446 h 1002363"/>
                <a:gd name="connsiteX221" fmla="*/ 888771 w 1002352"/>
                <a:gd name="connsiteY221" fmla="*/ 782522 h 1002363"/>
                <a:gd name="connsiteX222" fmla="*/ 891858 w 1002352"/>
                <a:gd name="connsiteY222" fmla="*/ 781966 h 1002363"/>
                <a:gd name="connsiteX223" fmla="*/ 901813 w 1002352"/>
                <a:gd name="connsiteY223" fmla="*/ 767066 h 1002363"/>
                <a:gd name="connsiteX224" fmla="*/ 901130 w 1002352"/>
                <a:gd name="connsiteY224" fmla="*/ 764010 h 1002363"/>
                <a:gd name="connsiteX225" fmla="*/ 899933 w 1002352"/>
                <a:gd name="connsiteY225" fmla="*/ 763664 h 1002363"/>
                <a:gd name="connsiteX226" fmla="*/ 50550 w 1002352"/>
                <a:gd name="connsiteY226" fmla="*/ 749058 h 1002363"/>
                <a:gd name="connsiteX227" fmla="*/ 49405 w 1002352"/>
                <a:gd name="connsiteY227" fmla="*/ 749373 h 1002363"/>
                <a:gd name="connsiteX228" fmla="*/ 48639 w 1002352"/>
                <a:gd name="connsiteY228" fmla="*/ 752407 h 1002363"/>
                <a:gd name="connsiteX229" fmla="*/ 58047 w 1002352"/>
                <a:gd name="connsiteY229" fmla="*/ 767591 h 1002363"/>
                <a:gd name="connsiteX230" fmla="*/ 61102 w 1002352"/>
                <a:gd name="connsiteY230" fmla="*/ 768252 h 1002363"/>
                <a:gd name="connsiteX231" fmla="*/ 61775 w 1002352"/>
                <a:gd name="connsiteY231" fmla="*/ 765197 h 1002363"/>
                <a:gd name="connsiteX232" fmla="*/ 52450 w 1002352"/>
                <a:gd name="connsiteY232" fmla="*/ 750150 h 1002363"/>
                <a:gd name="connsiteX233" fmla="*/ 50550 w 1002352"/>
                <a:gd name="connsiteY233" fmla="*/ 749058 h 1002363"/>
                <a:gd name="connsiteX234" fmla="*/ 918120 w 1002352"/>
                <a:gd name="connsiteY234" fmla="*/ 732982 h 1002363"/>
                <a:gd name="connsiteX235" fmla="*/ 916177 w 1002352"/>
                <a:gd name="connsiteY235" fmla="*/ 734137 h 1002363"/>
                <a:gd name="connsiteX236" fmla="*/ 907399 w 1002352"/>
                <a:gd name="connsiteY236" fmla="*/ 749572 h 1002363"/>
                <a:gd name="connsiteX237" fmla="*/ 908165 w 1002352"/>
                <a:gd name="connsiteY237" fmla="*/ 752607 h 1002363"/>
                <a:gd name="connsiteX238" fmla="*/ 911200 w 1002352"/>
                <a:gd name="connsiteY238" fmla="*/ 751830 h 1002363"/>
                <a:gd name="connsiteX239" fmla="*/ 920052 w 1002352"/>
                <a:gd name="connsiteY239" fmla="*/ 736258 h 1002363"/>
                <a:gd name="connsiteX240" fmla="*/ 919180 w 1002352"/>
                <a:gd name="connsiteY240" fmla="*/ 733255 h 1002363"/>
                <a:gd name="connsiteX241" fmla="*/ 918120 w 1002352"/>
                <a:gd name="connsiteY241" fmla="*/ 732982 h 1002363"/>
                <a:gd name="connsiteX242" fmla="*/ 33497 w 1002352"/>
                <a:gd name="connsiteY242" fmla="*/ 717882 h 1002363"/>
                <a:gd name="connsiteX243" fmla="*/ 32499 w 1002352"/>
                <a:gd name="connsiteY243" fmla="*/ 718113 h 1002363"/>
                <a:gd name="connsiteX244" fmla="*/ 31513 w 1002352"/>
                <a:gd name="connsiteY244" fmla="*/ 721085 h 1002363"/>
                <a:gd name="connsiteX245" fmla="*/ 39797 w 1002352"/>
                <a:gd name="connsiteY245" fmla="*/ 736898 h 1002363"/>
                <a:gd name="connsiteX246" fmla="*/ 42811 w 1002352"/>
                <a:gd name="connsiteY246" fmla="*/ 737780 h 1002363"/>
                <a:gd name="connsiteX247" fmla="*/ 43682 w 1002352"/>
                <a:gd name="connsiteY247" fmla="*/ 734777 h 1002363"/>
                <a:gd name="connsiteX248" fmla="*/ 35471 w 1002352"/>
                <a:gd name="connsiteY248" fmla="*/ 719100 h 1002363"/>
                <a:gd name="connsiteX249" fmla="*/ 33497 w 1002352"/>
                <a:gd name="connsiteY249" fmla="*/ 717882 h 1002363"/>
                <a:gd name="connsiteX250" fmla="*/ 934059 w 1002352"/>
                <a:gd name="connsiteY250" fmla="*/ 701071 h 1002363"/>
                <a:gd name="connsiteX251" fmla="*/ 932043 w 1002352"/>
                <a:gd name="connsiteY251" fmla="*/ 702363 h 1002363"/>
                <a:gd name="connsiteX252" fmla="*/ 924388 w 1002352"/>
                <a:gd name="connsiteY252" fmla="*/ 718397 h 1002363"/>
                <a:gd name="connsiteX253" fmla="*/ 925386 w 1002352"/>
                <a:gd name="connsiteY253" fmla="*/ 721368 h 1002363"/>
                <a:gd name="connsiteX254" fmla="*/ 928358 w 1002352"/>
                <a:gd name="connsiteY254" fmla="*/ 720381 h 1002363"/>
                <a:gd name="connsiteX255" fmla="*/ 936075 w 1002352"/>
                <a:gd name="connsiteY255" fmla="*/ 704200 h 1002363"/>
                <a:gd name="connsiteX256" fmla="*/ 934973 w 1002352"/>
                <a:gd name="connsiteY256" fmla="*/ 701271 h 1002363"/>
                <a:gd name="connsiteX257" fmla="*/ 934059 w 1002352"/>
                <a:gd name="connsiteY257" fmla="*/ 701071 h 1002363"/>
                <a:gd name="connsiteX258" fmla="*/ 18702 w 1002352"/>
                <a:gd name="connsiteY258" fmla="*/ 685583 h 1002363"/>
                <a:gd name="connsiteX259" fmla="*/ 17851 w 1002352"/>
                <a:gd name="connsiteY259" fmla="*/ 685751 h 1002363"/>
                <a:gd name="connsiteX260" fmla="*/ 16655 w 1002352"/>
                <a:gd name="connsiteY260" fmla="*/ 688649 h 1002363"/>
                <a:gd name="connsiteX261" fmla="*/ 23784 w 1002352"/>
                <a:gd name="connsiteY261" fmla="*/ 704988 h 1002363"/>
                <a:gd name="connsiteX262" fmla="*/ 26724 w 1002352"/>
                <a:gd name="connsiteY262" fmla="*/ 706080 h 1002363"/>
                <a:gd name="connsiteX263" fmla="*/ 27827 w 1002352"/>
                <a:gd name="connsiteY263" fmla="*/ 703150 h 1002363"/>
                <a:gd name="connsiteX264" fmla="*/ 20750 w 1002352"/>
                <a:gd name="connsiteY264" fmla="*/ 686948 h 1002363"/>
                <a:gd name="connsiteX265" fmla="*/ 18702 w 1002352"/>
                <a:gd name="connsiteY265" fmla="*/ 685583 h 1002363"/>
                <a:gd name="connsiteX266" fmla="*/ 947689 w 1002352"/>
                <a:gd name="connsiteY266" fmla="*/ 668058 h 1002363"/>
                <a:gd name="connsiteX267" fmla="*/ 945620 w 1002352"/>
                <a:gd name="connsiteY267" fmla="*/ 669507 h 1002363"/>
                <a:gd name="connsiteX268" fmla="*/ 939131 w 1002352"/>
                <a:gd name="connsiteY268" fmla="*/ 686056 h 1002363"/>
                <a:gd name="connsiteX269" fmla="*/ 940328 w 1002352"/>
                <a:gd name="connsiteY269" fmla="*/ 688954 h 1002363"/>
                <a:gd name="connsiteX270" fmla="*/ 943215 w 1002352"/>
                <a:gd name="connsiteY270" fmla="*/ 687746 h 1002363"/>
                <a:gd name="connsiteX271" fmla="*/ 949768 w 1002352"/>
                <a:gd name="connsiteY271" fmla="*/ 671051 h 1002363"/>
                <a:gd name="connsiteX272" fmla="*/ 948455 w 1002352"/>
                <a:gd name="connsiteY272" fmla="*/ 668205 h 1002363"/>
                <a:gd name="connsiteX273" fmla="*/ 947689 w 1002352"/>
                <a:gd name="connsiteY273" fmla="*/ 668058 h 1002363"/>
                <a:gd name="connsiteX274" fmla="*/ 6259 w 1002352"/>
                <a:gd name="connsiteY274" fmla="*/ 652276 h 1002363"/>
                <a:gd name="connsiteX275" fmla="*/ 5556 w 1002352"/>
                <a:gd name="connsiteY275" fmla="*/ 652391 h 1002363"/>
                <a:gd name="connsiteX276" fmla="*/ 4159 w 1002352"/>
                <a:gd name="connsiteY276" fmla="*/ 655195 h 1002363"/>
                <a:gd name="connsiteX277" fmla="*/ 10113 w 1002352"/>
                <a:gd name="connsiteY277" fmla="*/ 672048 h 1002363"/>
                <a:gd name="connsiteX278" fmla="*/ 12969 w 1002352"/>
                <a:gd name="connsiteY278" fmla="*/ 673361 h 1002363"/>
                <a:gd name="connsiteX279" fmla="*/ 14271 w 1002352"/>
                <a:gd name="connsiteY279" fmla="*/ 670505 h 1002363"/>
                <a:gd name="connsiteX280" fmla="*/ 8359 w 1002352"/>
                <a:gd name="connsiteY280" fmla="*/ 653788 h 1002363"/>
                <a:gd name="connsiteX281" fmla="*/ 6259 w 1002352"/>
                <a:gd name="connsiteY281" fmla="*/ 652276 h 1002363"/>
                <a:gd name="connsiteX282" fmla="*/ 958882 w 1002352"/>
                <a:gd name="connsiteY282" fmla="*/ 634205 h 1002363"/>
                <a:gd name="connsiteX283" fmla="*/ 956750 w 1002352"/>
                <a:gd name="connsiteY283" fmla="*/ 635801 h 1002363"/>
                <a:gd name="connsiteX284" fmla="*/ 951490 w 1002352"/>
                <a:gd name="connsiteY284" fmla="*/ 652738 h 1002363"/>
                <a:gd name="connsiteX285" fmla="*/ 952897 w 1002352"/>
                <a:gd name="connsiteY285" fmla="*/ 655521 h 1002363"/>
                <a:gd name="connsiteX286" fmla="*/ 955700 w 1002352"/>
                <a:gd name="connsiteY286" fmla="*/ 654124 h 1002363"/>
                <a:gd name="connsiteX287" fmla="*/ 961014 w 1002352"/>
                <a:gd name="connsiteY287" fmla="*/ 637040 h 1002363"/>
                <a:gd name="connsiteX288" fmla="*/ 959501 w 1002352"/>
                <a:gd name="connsiteY288" fmla="*/ 634289 h 1002363"/>
                <a:gd name="connsiteX289" fmla="*/ 958882 w 1002352"/>
                <a:gd name="connsiteY289" fmla="*/ 634205 h 1002363"/>
                <a:gd name="connsiteX290" fmla="*/ -3769 w 1002352"/>
                <a:gd name="connsiteY290" fmla="*/ 618108 h 1002363"/>
                <a:gd name="connsiteX291" fmla="*/ -4325 w 1002352"/>
                <a:gd name="connsiteY291" fmla="*/ 618181 h 1002363"/>
                <a:gd name="connsiteX292" fmla="*/ -5911 w 1002352"/>
                <a:gd name="connsiteY292" fmla="*/ 620869 h 1002363"/>
                <a:gd name="connsiteX293" fmla="*/ -1186 w 1002352"/>
                <a:gd name="connsiteY293" fmla="*/ 638121 h 1002363"/>
                <a:gd name="connsiteX294" fmla="*/ 1565 w 1002352"/>
                <a:gd name="connsiteY294" fmla="*/ 639623 h 1002363"/>
                <a:gd name="connsiteX295" fmla="*/ 3057 w 1002352"/>
                <a:gd name="connsiteY295" fmla="*/ 636872 h 1002363"/>
                <a:gd name="connsiteX296" fmla="*/ -1627 w 1002352"/>
                <a:gd name="connsiteY296" fmla="*/ 619767 h 1002363"/>
                <a:gd name="connsiteX297" fmla="*/ -3769 w 1002352"/>
                <a:gd name="connsiteY297" fmla="*/ 618108 h 1002363"/>
                <a:gd name="connsiteX298" fmla="*/ 967597 w 1002352"/>
                <a:gd name="connsiteY298" fmla="*/ 599680 h 1002363"/>
                <a:gd name="connsiteX299" fmla="*/ 965434 w 1002352"/>
                <a:gd name="connsiteY299" fmla="*/ 601433 h 1002363"/>
                <a:gd name="connsiteX300" fmla="*/ 961412 w 1002352"/>
                <a:gd name="connsiteY300" fmla="*/ 618696 h 1002363"/>
                <a:gd name="connsiteX301" fmla="*/ 963019 w 1002352"/>
                <a:gd name="connsiteY301" fmla="*/ 621384 h 1002363"/>
                <a:gd name="connsiteX302" fmla="*/ 965697 w 1002352"/>
                <a:gd name="connsiteY302" fmla="*/ 619767 h 1002363"/>
                <a:gd name="connsiteX303" fmla="*/ 969771 w 1002352"/>
                <a:gd name="connsiteY303" fmla="*/ 602357 h 1002363"/>
                <a:gd name="connsiteX304" fmla="*/ 968070 w 1002352"/>
                <a:gd name="connsiteY304" fmla="*/ 599732 h 1002363"/>
                <a:gd name="connsiteX305" fmla="*/ 967597 w 1002352"/>
                <a:gd name="connsiteY305" fmla="*/ 599680 h 1002363"/>
                <a:gd name="connsiteX306" fmla="*/ -11318 w 1002352"/>
                <a:gd name="connsiteY306" fmla="*/ 583299 h 1002363"/>
                <a:gd name="connsiteX307" fmla="*/ -11707 w 1002352"/>
                <a:gd name="connsiteY307" fmla="*/ 583341 h 1002363"/>
                <a:gd name="connsiteX308" fmla="*/ -13503 w 1002352"/>
                <a:gd name="connsiteY308" fmla="*/ 585914 h 1002363"/>
                <a:gd name="connsiteX309" fmla="*/ -10016 w 1002352"/>
                <a:gd name="connsiteY309" fmla="*/ 603460 h 1002363"/>
                <a:gd name="connsiteX310" fmla="*/ -7391 w 1002352"/>
                <a:gd name="connsiteY310" fmla="*/ 605150 h 1002363"/>
                <a:gd name="connsiteX311" fmla="*/ -5690 w 1002352"/>
                <a:gd name="connsiteY311" fmla="*/ 602515 h 1002363"/>
                <a:gd name="connsiteX312" fmla="*/ -9134 w 1002352"/>
                <a:gd name="connsiteY312" fmla="*/ 585126 h 1002363"/>
                <a:gd name="connsiteX313" fmla="*/ -11318 w 1002352"/>
                <a:gd name="connsiteY313" fmla="*/ 583299 h 1002363"/>
                <a:gd name="connsiteX314" fmla="*/ 973824 w 1002352"/>
                <a:gd name="connsiteY314" fmla="*/ 564619 h 1002363"/>
                <a:gd name="connsiteX315" fmla="*/ 971640 w 1002352"/>
                <a:gd name="connsiteY315" fmla="*/ 566520 h 1002363"/>
                <a:gd name="connsiteX316" fmla="*/ 968847 w 1002352"/>
                <a:gd name="connsiteY316" fmla="*/ 584024 h 1002363"/>
                <a:gd name="connsiteX317" fmla="*/ 970642 w 1002352"/>
                <a:gd name="connsiteY317" fmla="*/ 586596 h 1002363"/>
                <a:gd name="connsiteX318" fmla="*/ 973215 w 1002352"/>
                <a:gd name="connsiteY318" fmla="*/ 584801 h 1002363"/>
                <a:gd name="connsiteX319" fmla="*/ 976019 w 1002352"/>
                <a:gd name="connsiteY319" fmla="*/ 567139 h 1002363"/>
                <a:gd name="connsiteX320" fmla="*/ 974139 w 1002352"/>
                <a:gd name="connsiteY320" fmla="*/ 564640 h 1002363"/>
                <a:gd name="connsiteX321" fmla="*/ 973824 w 1002352"/>
                <a:gd name="connsiteY321" fmla="*/ 564619 h 1002363"/>
                <a:gd name="connsiteX322" fmla="*/ -16359 w 1002352"/>
                <a:gd name="connsiteY322" fmla="*/ 548050 h 1002363"/>
                <a:gd name="connsiteX323" fmla="*/ -16600 w 1002352"/>
                <a:gd name="connsiteY323" fmla="*/ 548071 h 1002363"/>
                <a:gd name="connsiteX324" fmla="*/ -18564 w 1002352"/>
                <a:gd name="connsiteY324" fmla="*/ 550507 h 1002363"/>
                <a:gd name="connsiteX325" fmla="*/ -16348 w 1002352"/>
                <a:gd name="connsiteY325" fmla="*/ 568252 h 1002363"/>
                <a:gd name="connsiteX326" fmla="*/ -13838 w 1002352"/>
                <a:gd name="connsiteY326" fmla="*/ 570132 h 1002363"/>
                <a:gd name="connsiteX327" fmla="*/ -11959 w 1002352"/>
                <a:gd name="connsiteY327" fmla="*/ 567622 h 1002363"/>
                <a:gd name="connsiteX328" fmla="*/ -14164 w 1002352"/>
                <a:gd name="connsiteY328" fmla="*/ 550034 h 1002363"/>
                <a:gd name="connsiteX329" fmla="*/ -16359 w 1002352"/>
                <a:gd name="connsiteY329" fmla="*/ 548050 h 1002363"/>
                <a:gd name="connsiteX330" fmla="*/ 977520 w 1002352"/>
                <a:gd name="connsiteY330" fmla="*/ 529201 h 1002363"/>
                <a:gd name="connsiteX331" fmla="*/ 975315 w 1002352"/>
                <a:gd name="connsiteY331" fmla="*/ 531270 h 1002363"/>
                <a:gd name="connsiteX332" fmla="*/ 973792 w 1002352"/>
                <a:gd name="connsiteY332" fmla="*/ 548921 h 1002363"/>
                <a:gd name="connsiteX333" fmla="*/ 975756 w 1002352"/>
                <a:gd name="connsiteY333" fmla="*/ 551357 h 1002363"/>
                <a:gd name="connsiteX334" fmla="*/ 978192 w 1002352"/>
                <a:gd name="connsiteY334" fmla="*/ 549383 h 1002363"/>
                <a:gd name="connsiteX335" fmla="*/ 979736 w 1002352"/>
                <a:gd name="connsiteY335" fmla="*/ 531574 h 1002363"/>
                <a:gd name="connsiteX336" fmla="*/ 977678 w 1002352"/>
                <a:gd name="connsiteY336" fmla="*/ 529201 h 1002363"/>
                <a:gd name="connsiteX337" fmla="*/ 977520 w 1002352"/>
                <a:gd name="connsiteY337" fmla="*/ 529201 h 1002363"/>
                <a:gd name="connsiteX338" fmla="*/ -18889 w 1002352"/>
                <a:gd name="connsiteY338" fmla="*/ 512537 h 1002363"/>
                <a:gd name="connsiteX339" fmla="*/ -18973 w 1002352"/>
                <a:gd name="connsiteY339" fmla="*/ 512537 h 1002363"/>
                <a:gd name="connsiteX340" fmla="*/ -21105 w 1002352"/>
                <a:gd name="connsiteY340" fmla="*/ 514837 h 1002363"/>
                <a:gd name="connsiteX341" fmla="*/ -20149 w 1002352"/>
                <a:gd name="connsiteY341" fmla="*/ 532698 h 1002363"/>
                <a:gd name="connsiteX342" fmla="*/ -17776 w 1002352"/>
                <a:gd name="connsiteY342" fmla="*/ 534735 h 1002363"/>
                <a:gd name="connsiteX343" fmla="*/ -15728 w 1002352"/>
                <a:gd name="connsiteY343" fmla="*/ 532373 h 1002363"/>
                <a:gd name="connsiteX344" fmla="*/ -16674 w 1002352"/>
                <a:gd name="connsiteY344" fmla="*/ 514679 h 1002363"/>
                <a:gd name="connsiteX345" fmla="*/ -18889 w 1002352"/>
                <a:gd name="connsiteY345" fmla="*/ 512537 h 1002363"/>
                <a:gd name="connsiteX346" fmla="*/ 978707 w 1002352"/>
                <a:gd name="connsiteY346" fmla="*/ 493616 h 1002363"/>
                <a:gd name="connsiteX347" fmla="*/ 976502 w 1002352"/>
                <a:gd name="connsiteY347" fmla="*/ 495821 h 1002363"/>
                <a:gd name="connsiteX348" fmla="*/ 976512 w 1002352"/>
                <a:gd name="connsiteY348" fmla="*/ 496692 h 1002363"/>
                <a:gd name="connsiteX349" fmla="*/ 976218 w 1002352"/>
                <a:gd name="connsiteY349" fmla="*/ 513545 h 1002363"/>
                <a:gd name="connsiteX350" fmla="*/ 978360 w 1002352"/>
                <a:gd name="connsiteY350" fmla="*/ 515845 h 1002363"/>
                <a:gd name="connsiteX351" fmla="*/ 980649 w 1002352"/>
                <a:gd name="connsiteY351" fmla="*/ 513703 h 1002363"/>
                <a:gd name="connsiteX352" fmla="*/ 980933 w 1002352"/>
                <a:gd name="connsiteY352" fmla="*/ 496661 h 1002363"/>
                <a:gd name="connsiteX353" fmla="*/ 980922 w 1002352"/>
                <a:gd name="connsiteY353" fmla="*/ 495821 h 1002363"/>
                <a:gd name="connsiteX354" fmla="*/ 978707 w 1002352"/>
                <a:gd name="connsiteY354" fmla="*/ 493616 h 1002363"/>
                <a:gd name="connsiteX355" fmla="*/ -18910 w 1002352"/>
                <a:gd name="connsiteY355" fmla="*/ 476920 h 1002363"/>
                <a:gd name="connsiteX356" fmla="*/ -21115 w 1002352"/>
                <a:gd name="connsiteY356" fmla="*/ 479062 h 1002363"/>
                <a:gd name="connsiteX357" fmla="*/ -21420 w 1002352"/>
                <a:gd name="connsiteY357" fmla="*/ 496661 h 1002363"/>
                <a:gd name="connsiteX358" fmla="*/ -19204 w 1002352"/>
                <a:gd name="connsiteY358" fmla="*/ 499013 h 1002363"/>
                <a:gd name="connsiteX359" fmla="*/ -16999 w 1002352"/>
                <a:gd name="connsiteY359" fmla="*/ 496944 h 1002363"/>
                <a:gd name="connsiteX360" fmla="*/ -16999 w 1002352"/>
                <a:gd name="connsiteY360" fmla="*/ 496661 h 1002363"/>
                <a:gd name="connsiteX361" fmla="*/ -16695 w 1002352"/>
                <a:gd name="connsiteY361" fmla="*/ 479209 h 1002363"/>
                <a:gd name="connsiteX362" fmla="*/ -18826 w 1002352"/>
                <a:gd name="connsiteY362" fmla="*/ 476920 h 1002363"/>
                <a:gd name="connsiteX363" fmla="*/ -18910 w 1002352"/>
                <a:gd name="connsiteY363" fmla="*/ 476920 h 1002363"/>
                <a:gd name="connsiteX364" fmla="*/ 977405 w 1002352"/>
                <a:gd name="connsiteY364" fmla="*/ 458030 h 1002363"/>
                <a:gd name="connsiteX365" fmla="*/ 977247 w 1002352"/>
                <a:gd name="connsiteY365" fmla="*/ 458030 h 1002363"/>
                <a:gd name="connsiteX366" fmla="*/ 975199 w 1002352"/>
                <a:gd name="connsiteY366" fmla="*/ 460393 h 1002363"/>
                <a:gd name="connsiteX367" fmla="*/ 976165 w 1002352"/>
                <a:gd name="connsiteY367" fmla="*/ 478107 h 1002363"/>
                <a:gd name="connsiteX368" fmla="*/ 978465 w 1002352"/>
                <a:gd name="connsiteY368" fmla="*/ 480228 h 1002363"/>
                <a:gd name="connsiteX369" fmla="*/ 980586 w 1002352"/>
                <a:gd name="connsiteY369" fmla="*/ 477939 h 1002363"/>
                <a:gd name="connsiteX370" fmla="*/ 979620 w 1002352"/>
                <a:gd name="connsiteY370" fmla="*/ 460088 h 1002363"/>
                <a:gd name="connsiteX371" fmla="*/ 977405 w 1002352"/>
                <a:gd name="connsiteY371" fmla="*/ 458030 h 1002363"/>
                <a:gd name="connsiteX372" fmla="*/ -16421 w 1002352"/>
                <a:gd name="connsiteY372" fmla="*/ 441397 h 1002363"/>
                <a:gd name="connsiteX373" fmla="*/ -18627 w 1002352"/>
                <a:gd name="connsiteY373" fmla="*/ 443382 h 1002363"/>
                <a:gd name="connsiteX374" fmla="*/ -20181 w 1002352"/>
                <a:gd name="connsiteY374" fmla="*/ 461191 h 1002363"/>
                <a:gd name="connsiteX375" fmla="*/ -18133 w 1002352"/>
                <a:gd name="connsiteY375" fmla="*/ 463564 h 1002363"/>
                <a:gd name="connsiteX376" fmla="*/ -15771 w 1002352"/>
                <a:gd name="connsiteY376" fmla="*/ 461506 h 1002363"/>
                <a:gd name="connsiteX377" fmla="*/ -14216 w 1002352"/>
                <a:gd name="connsiteY377" fmla="*/ 443844 h 1002363"/>
                <a:gd name="connsiteX378" fmla="*/ -16180 w 1002352"/>
                <a:gd name="connsiteY378" fmla="*/ 441418 h 1002363"/>
                <a:gd name="connsiteX379" fmla="*/ -16421 w 1002352"/>
                <a:gd name="connsiteY379" fmla="*/ 441397 h 1002363"/>
                <a:gd name="connsiteX380" fmla="*/ 973593 w 1002352"/>
                <a:gd name="connsiteY380" fmla="*/ 422623 h 1002363"/>
                <a:gd name="connsiteX381" fmla="*/ 973278 w 1002352"/>
                <a:gd name="connsiteY381" fmla="*/ 422654 h 1002363"/>
                <a:gd name="connsiteX382" fmla="*/ 971388 w 1002352"/>
                <a:gd name="connsiteY382" fmla="*/ 425153 h 1002363"/>
                <a:gd name="connsiteX383" fmla="*/ 973614 w 1002352"/>
                <a:gd name="connsiteY383" fmla="*/ 442742 h 1002363"/>
                <a:gd name="connsiteX384" fmla="*/ 976050 w 1002352"/>
                <a:gd name="connsiteY384" fmla="*/ 444716 h 1002363"/>
                <a:gd name="connsiteX385" fmla="*/ 978014 w 1002352"/>
                <a:gd name="connsiteY385" fmla="*/ 442259 h 1002363"/>
                <a:gd name="connsiteX386" fmla="*/ 975787 w 1002352"/>
                <a:gd name="connsiteY386" fmla="*/ 424523 h 1002363"/>
                <a:gd name="connsiteX387" fmla="*/ 973593 w 1002352"/>
                <a:gd name="connsiteY387" fmla="*/ 422623 h 1002363"/>
                <a:gd name="connsiteX388" fmla="*/ -11413 w 1002352"/>
                <a:gd name="connsiteY388" fmla="*/ 406148 h 1002363"/>
                <a:gd name="connsiteX389" fmla="*/ -13608 w 1002352"/>
                <a:gd name="connsiteY389" fmla="*/ 407975 h 1002363"/>
                <a:gd name="connsiteX390" fmla="*/ -16432 w 1002352"/>
                <a:gd name="connsiteY390" fmla="*/ 425636 h 1002363"/>
                <a:gd name="connsiteX391" fmla="*/ -14542 w 1002352"/>
                <a:gd name="connsiteY391" fmla="*/ 428136 h 1002363"/>
                <a:gd name="connsiteX392" fmla="*/ -12032 w 1002352"/>
                <a:gd name="connsiteY392" fmla="*/ 426256 h 1002363"/>
                <a:gd name="connsiteX393" fmla="*/ -9239 w 1002352"/>
                <a:gd name="connsiteY393" fmla="*/ 408752 h 1002363"/>
                <a:gd name="connsiteX394" fmla="*/ -11024 w 1002352"/>
                <a:gd name="connsiteY394" fmla="*/ 406179 h 1002363"/>
                <a:gd name="connsiteX395" fmla="*/ -11413 w 1002352"/>
                <a:gd name="connsiteY395" fmla="*/ 406148 h 1002363"/>
                <a:gd name="connsiteX396" fmla="*/ 967261 w 1002352"/>
                <a:gd name="connsiteY396" fmla="*/ 387583 h 1002363"/>
                <a:gd name="connsiteX397" fmla="*/ 966778 w 1002352"/>
                <a:gd name="connsiteY397" fmla="*/ 387636 h 1002363"/>
                <a:gd name="connsiteX398" fmla="*/ 965088 w 1002352"/>
                <a:gd name="connsiteY398" fmla="*/ 390271 h 1002363"/>
                <a:gd name="connsiteX399" fmla="*/ 968553 w 1002352"/>
                <a:gd name="connsiteY399" fmla="*/ 407660 h 1002363"/>
                <a:gd name="connsiteX400" fmla="*/ 971125 w 1002352"/>
                <a:gd name="connsiteY400" fmla="*/ 409445 h 1002363"/>
                <a:gd name="connsiteX401" fmla="*/ 972921 w 1002352"/>
                <a:gd name="connsiteY401" fmla="*/ 406872 h 1002363"/>
                <a:gd name="connsiteX402" fmla="*/ 969414 w 1002352"/>
                <a:gd name="connsiteY402" fmla="*/ 389326 h 1002363"/>
                <a:gd name="connsiteX403" fmla="*/ 967261 w 1002352"/>
                <a:gd name="connsiteY403" fmla="*/ 387583 h 1002363"/>
                <a:gd name="connsiteX404" fmla="*/ -3905 w 1002352"/>
                <a:gd name="connsiteY404" fmla="*/ 371329 h 1002363"/>
                <a:gd name="connsiteX405" fmla="*/ -6047 w 1002352"/>
                <a:gd name="connsiteY405" fmla="*/ 373009 h 1002363"/>
                <a:gd name="connsiteX406" fmla="*/ -10132 w 1002352"/>
                <a:gd name="connsiteY406" fmla="*/ 390418 h 1002363"/>
                <a:gd name="connsiteX407" fmla="*/ -8441 w 1002352"/>
                <a:gd name="connsiteY407" fmla="*/ 393064 h 1002363"/>
                <a:gd name="connsiteX408" fmla="*/ -5816 w 1002352"/>
                <a:gd name="connsiteY408" fmla="*/ 391353 h 1002363"/>
                <a:gd name="connsiteX409" fmla="*/ -1753 w 1002352"/>
                <a:gd name="connsiteY409" fmla="*/ 374090 h 1002363"/>
                <a:gd name="connsiteX410" fmla="*/ -3359 w 1002352"/>
                <a:gd name="connsiteY410" fmla="*/ 371402 h 1002363"/>
                <a:gd name="connsiteX411" fmla="*/ -3905 w 1002352"/>
                <a:gd name="connsiteY411" fmla="*/ 371329 h 1002363"/>
                <a:gd name="connsiteX412" fmla="*/ 958409 w 1002352"/>
                <a:gd name="connsiteY412" fmla="*/ 353090 h 1002363"/>
                <a:gd name="connsiteX413" fmla="*/ 957779 w 1002352"/>
                <a:gd name="connsiteY413" fmla="*/ 353174 h 1002363"/>
                <a:gd name="connsiteX414" fmla="*/ 956288 w 1002352"/>
                <a:gd name="connsiteY414" fmla="*/ 355925 h 1002363"/>
                <a:gd name="connsiteX415" fmla="*/ 960992 w 1002352"/>
                <a:gd name="connsiteY415" fmla="*/ 373019 h 1002363"/>
                <a:gd name="connsiteX416" fmla="*/ 963691 w 1002352"/>
                <a:gd name="connsiteY416" fmla="*/ 374615 h 1002363"/>
                <a:gd name="connsiteX417" fmla="*/ 965287 w 1002352"/>
                <a:gd name="connsiteY417" fmla="*/ 371917 h 1002363"/>
                <a:gd name="connsiteX418" fmla="*/ 960541 w 1002352"/>
                <a:gd name="connsiteY418" fmla="*/ 354675 h 1002363"/>
                <a:gd name="connsiteX419" fmla="*/ 958409 w 1002352"/>
                <a:gd name="connsiteY419" fmla="*/ 353090 h 1002363"/>
                <a:gd name="connsiteX420" fmla="*/ 6102 w 1002352"/>
                <a:gd name="connsiteY420" fmla="*/ 337161 h 1002363"/>
                <a:gd name="connsiteX421" fmla="*/ 3991 w 1002352"/>
                <a:gd name="connsiteY421" fmla="*/ 338673 h 1002363"/>
                <a:gd name="connsiteX422" fmla="*/ -1343 w 1002352"/>
                <a:gd name="connsiteY422" fmla="*/ 355746 h 1002363"/>
                <a:gd name="connsiteX423" fmla="*/ 169 w 1002352"/>
                <a:gd name="connsiteY423" fmla="*/ 358497 h 1002363"/>
                <a:gd name="connsiteX424" fmla="*/ 2910 w 1002352"/>
                <a:gd name="connsiteY424" fmla="*/ 356996 h 1002363"/>
                <a:gd name="connsiteX425" fmla="*/ 8191 w 1002352"/>
                <a:gd name="connsiteY425" fmla="*/ 340069 h 1002363"/>
                <a:gd name="connsiteX426" fmla="*/ 6784 w 1002352"/>
                <a:gd name="connsiteY426" fmla="*/ 337276 h 1002363"/>
                <a:gd name="connsiteX427" fmla="*/ 6102 w 1002352"/>
                <a:gd name="connsiteY427" fmla="*/ 337161 h 1002363"/>
                <a:gd name="connsiteX428" fmla="*/ 947122 w 1002352"/>
                <a:gd name="connsiteY428" fmla="*/ 319310 h 1002363"/>
                <a:gd name="connsiteX429" fmla="*/ 946334 w 1002352"/>
                <a:gd name="connsiteY429" fmla="*/ 319457 h 1002363"/>
                <a:gd name="connsiteX430" fmla="*/ 945043 w 1002352"/>
                <a:gd name="connsiteY430" fmla="*/ 322303 h 1002363"/>
                <a:gd name="connsiteX431" fmla="*/ 950965 w 1002352"/>
                <a:gd name="connsiteY431" fmla="*/ 339019 h 1002363"/>
                <a:gd name="connsiteX432" fmla="*/ 953768 w 1002352"/>
                <a:gd name="connsiteY432" fmla="*/ 340405 h 1002363"/>
                <a:gd name="connsiteX433" fmla="*/ 955175 w 1002352"/>
                <a:gd name="connsiteY433" fmla="*/ 337602 h 1002363"/>
                <a:gd name="connsiteX434" fmla="*/ 949190 w 1002352"/>
                <a:gd name="connsiteY434" fmla="*/ 320759 h 1002363"/>
                <a:gd name="connsiteX435" fmla="*/ 947122 w 1002352"/>
                <a:gd name="connsiteY435" fmla="*/ 319310 h 1002363"/>
                <a:gd name="connsiteX436" fmla="*/ 18555 w 1002352"/>
                <a:gd name="connsiteY436" fmla="*/ 303696 h 1002363"/>
                <a:gd name="connsiteX437" fmla="*/ 16508 w 1002352"/>
                <a:gd name="connsiteY437" fmla="*/ 305061 h 1002363"/>
                <a:gd name="connsiteX438" fmla="*/ 9945 w 1002352"/>
                <a:gd name="connsiteY438" fmla="*/ 321757 h 1002363"/>
                <a:gd name="connsiteX439" fmla="*/ 11247 w 1002352"/>
                <a:gd name="connsiteY439" fmla="*/ 324602 h 1002363"/>
                <a:gd name="connsiteX440" fmla="*/ 14103 w 1002352"/>
                <a:gd name="connsiteY440" fmla="*/ 323290 h 1002363"/>
                <a:gd name="connsiteX441" fmla="*/ 20603 w 1002352"/>
                <a:gd name="connsiteY441" fmla="*/ 306752 h 1002363"/>
                <a:gd name="connsiteX442" fmla="*/ 19395 w 1002352"/>
                <a:gd name="connsiteY442" fmla="*/ 303864 h 1002363"/>
                <a:gd name="connsiteX443" fmla="*/ 18555 w 1002352"/>
                <a:gd name="connsiteY443" fmla="*/ 303696 h 1002363"/>
                <a:gd name="connsiteX444" fmla="*/ 933471 w 1002352"/>
                <a:gd name="connsiteY444" fmla="*/ 286538 h 1002363"/>
                <a:gd name="connsiteX445" fmla="*/ 932558 w 1002352"/>
                <a:gd name="connsiteY445" fmla="*/ 286738 h 1002363"/>
                <a:gd name="connsiteX446" fmla="*/ 931466 w 1002352"/>
                <a:gd name="connsiteY446" fmla="*/ 289678 h 1002363"/>
                <a:gd name="connsiteX447" fmla="*/ 938543 w 1002352"/>
                <a:gd name="connsiteY447" fmla="*/ 305870 h 1002363"/>
                <a:gd name="connsiteX448" fmla="*/ 941451 w 1002352"/>
                <a:gd name="connsiteY448" fmla="*/ 307067 h 1002363"/>
                <a:gd name="connsiteX449" fmla="*/ 942638 w 1002352"/>
                <a:gd name="connsiteY449" fmla="*/ 304168 h 1002363"/>
                <a:gd name="connsiteX450" fmla="*/ 935487 w 1002352"/>
                <a:gd name="connsiteY450" fmla="*/ 287819 h 1002363"/>
                <a:gd name="connsiteX451" fmla="*/ 933471 w 1002352"/>
                <a:gd name="connsiteY451" fmla="*/ 286538 h 1002363"/>
                <a:gd name="connsiteX452" fmla="*/ 33382 w 1002352"/>
                <a:gd name="connsiteY452" fmla="*/ 271229 h 1002363"/>
                <a:gd name="connsiteX453" fmla="*/ 31408 w 1002352"/>
                <a:gd name="connsiteY453" fmla="*/ 272447 h 1002363"/>
                <a:gd name="connsiteX454" fmla="*/ 23669 w 1002352"/>
                <a:gd name="connsiteY454" fmla="*/ 288617 h 1002363"/>
                <a:gd name="connsiteX455" fmla="*/ 24750 w 1002352"/>
                <a:gd name="connsiteY455" fmla="*/ 291558 h 1002363"/>
                <a:gd name="connsiteX456" fmla="*/ 27690 w 1002352"/>
                <a:gd name="connsiteY456" fmla="*/ 290455 h 1002363"/>
                <a:gd name="connsiteX457" fmla="*/ 35366 w 1002352"/>
                <a:gd name="connsiteY457" fmla="*/ 274431 h 1002363"/>
                <a:gd name="connsiteX458" fmla="*/ 34379 w 1002352"/>
                <a:gd name="connsiteY458" fmla="*/ 271470 h 1002363"/>
                <a:gd name="connsiteX459" fmla="*/ 33382 w 1002352"/>
                <a:gd name="connsiteY459" fmla="*/ 271229 h 1002363"/>
                <a:gd name="connsiteX460" fmla="*/ 917511 w 1002352"/>
                <a:gd name="connsiteY460" fmla="*/ 254796 h 1002363"/>
                <a:gd name="connsiteX461" fmla="*/ 916440 w 1002352"/>
                <a:gd name="connsiteY461" fmla="*/ 255069 h 1002363"/>
                <a:gd name="connsiteX462" fmla="*/ 915568 w 1002352"/>
                <a:gd name="connsiteY462" fmla="*/ 258072 h 1002363"/>
                <a:gd name="connsiteX463" fmla="*/ 923800 w 1002352"/>
                <a:gd name="connsiteY463" fmla="*/ 273738 h 1002363"/>
                <a:gd name="connsiteX464" fmla="*/ 926761 w 1002352"/>
                <a:gd name="connsiteY464" fmla="*/ 274715 h 1002363"/>
                <a:gd name="connsiteX465" fmla="*/ 927748 w 1002352"/>
                <a:gd name="connsiteY465" fmla="*/ 271743 h 1002363"/>
                <a:gd name="connsiteX466" fmla="*/ 919443 w 1002352"/>
                <a:gd name="connsiteY466" fmla="*/ 255951 h 1002363"/>
                <a:gd name="connsiteX467" fmla="*/ 917511 w 1002352"/>
                <a:gd name="connsiteY467" fmla="*/ 254796 h 1002363"/>
                <a:gd name="connsiteX468" fmla="*/ 50497 w 1002352"/>
                <a:gd name="connsiteY468" fmla="*/ 239938 h 1002363"/>
                <a:gd name="connsiteX469" fmla="*/ 48597 w 1002352"/>
                <a:gd name="connsiteY469" fmla="*/ 241019 h 1002363"/>
                <a:gd name="connsiteX470" fmla="*/ 39713 w 1002352"/>
                <a:gd name="connsiteY470" fmla="*/ 256581 h 1002363"/>
                <a:gd name="connsiteX471" fmla="*/ 40595 w 1002352"/>
                <a:gd name="connsiteY471" fmla="*/ 259584 h 1002363"/>
                <a:gd name="connsiteX472" fmla="*/ 43598 w 1002352"/>
                <a:gd name="connsiteY472" fmla="*/ 258712 h 1002363"/>
                <a:gd name="connsiteX473" fmla="*/ 52398 w 1002352"/>
                <a:gd name="connsiteY473" fmla="*/ 243287 h 1002363"/>
                <a:gd name="connsiteX474" fmla="*/ 51631 w 1002352"/>
                <a:gd name="connsiteY474" fmla="*/ 240253 h 1002363"/>
                <a:gd name="connsiteX475" fmla="*/ 50497 w 1002352"/>
                <a:gd name="connsiteY475" fmla="*/ 239938 h 1002363"/>
                <a:gd name="connsiteX476" fmla="*/ 899303 w 1002352"/>
                <a:gd name="connsiteY476" fmla="*/ 224250 h 1002363"/>
                <a:gd name="connsiteX477" fmla="*/ 898095 w 1002352"/>
                <a:gd name="connsiteY477" fmla="*/ 224607 h 1002363"/>
                <a:gd name="connsiteX478" fmla="*/ 897444 w 1002352"/>
                <a:gd name="connsiteY478" fmla="*/ 227673 h 1002363"/>
                <a:gd name="connsiteX479" fmla="*/ 906779 w 1002352"/>
                <a:gd name="connsiteY479" fmla="*/ 242710 h 1002363"/>
                <a:gd name="connsiteX480" fmla="*/ 909824 w 1002352"/>
                <a:gd name="connsiteY480" fmla="*/ 243487 h 1002363"/>
                <a:gd name="connsiteX481" fmla="*/ 910580 w 1002352"/>
                <a:gd name="connsiteY481" fmla="*/ 240452 h 1002363"/>
                <a:gd name="connsiteX482" fmla="*/ 901162 w 1002352"/>
                <a:gd name="connsiteY482" fmla="*/ 225269 h 1002363"/>
                <a:gd name="connsiteX483" fmla="*/ 899303 w 1002352"/>
                <a:gd name="connsiteY483" fmla="*/ 224250 h 1002363"/>
                <a:gd name="connsiteX484" fmla="*/ 69797 w 1002352"/>
                <a:gd name="connsiteY484" fmla="*/ 209949 h 1002363"/>
                <a:gd name="connsiteX485" fmla="*/ 67980 w 1002352"/>
                <a:gd name="connsiteY485" fmla="*/ 210904 h 1002363"/>
                <a:gd name="connsiteX486" fmla="*/ 58015 w 1002352"/>
                <a:gd name="connsiteY486" fmla="*/ 225794 h 1002363"/>
                <a:gd name="connsiteX487" fmla="*/ 58677 w 1002352"/>
                <a:gd name="connsiteY487" fmla="*/ 228849 h 1002363"/>
                <a:gd name="connsiteX488" fmla="*/ 61732 w 1002352"/>
                <a:gd name="connsiteY488" fmla="*/ 228188 h 1002363"/>
                <a:gd name="connsiteX489" fmla="*/ 71603 w 1002352"/>
                <a:gd name="connsiteY489" fmla="*/ 213435 h 1002363"/>
                <a:gd name="connsiteX490" fmla="*/ 71067 w 1002352"/>
                <a:gd name="connsiteY490" fmla="*/ 210358 h 1002363"/>
                <a:gd name="connsiteX491" fmla="*/ 69797 w 1002352"/>
                <a:gd name="connsiteY491" fmla="*/ 209949 h 1002363"/>
                <a:gd name="connsiteX492" fmla="*/ 878964 w 1002352"/>
                <a:gd name="connsiteY492" fmla="*/ 195070 h 1002363"/>
                <a:gd name="connsiteX493" fmla="*/ 877630 w 1002352"/>
                <a:gd name="connsiteY493" fmla="*/ 195511 h 1002363"/>
                <a:gd name="connsiteX494" fmla="*/ 877189 w 1002352"/>
                <a:gd name="connsiteY494" fmla="*/ 198608 h 1002363"/>
                <a:gd name="connsiteX495" fmla="*/ 887574 w 1002352"/>
                <a:gd name="connsiteY495" fmla="*/ 212962 h 1002363"/>
                <a:gd name="connsiteX496" fmla="*/ 890651 w 1002352"/>
                <a:gd name="connsiteY496" fmla="*/ 213508 h 1002363"/>
                <a:gd name="connsiteX497" fmla="*/ 891218 w 1002352"/>
                <a:gd name="connsiteY497" fmla="*/ 210432 h 1002363"/>
                <a:gd name="connsiteX498" fmla="*/ 880738 w 1002352"/>
                <a:gd name="connsiteY498" fmla="*/ 195962 h 1002363"/>
                <a:gd name="connsiteX499" fmla="*/ 878964 w 1002352"/>
                <a:gd name="connsiteY499" fmla="*/ 195070 h 1002363"/>
                <a:gd name="connsiteX500" fmla="*/ 91165 w 1002352"/>
                <a:gd name="connsiteY500" fmla="*/ 181430 h 1002363"/>
                <a:gd name="connsiteX501" fmla="*/ 89443 w 1002352"/>
                <a:gd name="connsiteY501" fmla="*/ 182249 h 1002363"/>
                <a:gd name="connsiteX502" fmla="*/ 78449 w 1002352"/>
                <a:gd name="connsiteY502" fmla="*/ 196393 h 1002363"/>
                <a:gd name="connsiteX503" fmla="*/ 78890 w 1002352"/>
                <a:gd name="connsiteY503" fmla="*/ 199480 h 1002363"/>
                <a:gd name="connsiteX504" fmla="*/ 81998 w 1002352"/>
                <a:gd name="connsiteY504" fmla="*/ 199039 h 1002363"/>
                <a:gd name="connsiteX505" fmla="*/ 92887 w 1002352"/>
                <a:gd name="connsiteY505" fmla="*/ 185032 h 1002363"/>
                <a:gd name="connsiteX506" fmla="*/ 92551 w 1002352"/>
                <a:gd name="connsiteY506" fmla="*/ 181913 h 1002363"/>
                <a:gd name="connsiteX507" fmla="*/ 91165 w 1002352"/>
                <a:gd name="connsiteY507" fmla="*/ 181430 h 1002363"/>
                <a:gd name="connsiteX508" fmla="*/ 856598 w 1002352"/>
                <a:gd name="connsiteY508" fmla="*/ 167401 h 1002363"/>
                <a:gd name="connsiteX509" fmla="*/ 855139 w 1002352"/>
                <a:gd name="connsiteY509" fmla="*/ 167937 h 1002363"/>
                <a:gd name="connsiteX510" fmla="*/ 854918 w 1002352"/>
                <a:gd name="connsiteY510" fmla="*/ 171056 h 1002363"/>
                <a:gd name="connsiteX511" fmla="*/ 866311 w 1002352"/>
                <a:gd name="connsiteY511" fmla="*/ 184643 h 1002363"/>
                <a:gd name="connsiteX512" fmla="*/ 869429 w 1002352"/>
                <a:gd name="connsiteY512" fmla="*/ 184968 h 1002363"/>
                <a:gd name="connsiteX513" fmla="*/ 869755 w 1002352"/>
                <a:gd name="connsiteY513" fmla="*/ 181860 h 1002363"/>
                <a:gd name="connsiteX514" fmla="*/ 858268 w 1002352"/>
                <a:gd name="connsiteY514" fmla="*/ 168147 h 1002363"/>
                <a:gd name="connsiteX515" fmla="*/ 856598 w 1002352"/>
                <a:gd name="connsiteY515" fmla="*/ 167401 h 1002363"/>
                <a:gd name="connsiteX516" fmla="*/ 114507 w 1002352"/>
                <a:gd name="connsiteY516" fmla="*/ 154517 h 1002363"/>
                <a:gd name="connsiteX517" fmla="*/ 112880 w 1002352"/>
                <a:gd name="connsiteY517" fmla="*/ 155221 h 1002363"/>
                <a:gd name="connsiteX518" fmla="*/ 100920 w 1002352"/>
                <a:gd name="connsiteY518" fmla="*/ 168525 h 1002363"/>
                <a:gd name="connsiteX519" fmla="*/ 101140 w 1002352"/>
                <a:gd name="connsiteY519" fmla="*/ 171654 h 1002363"/>
                <a:gd name="connsiteX520" fmla="*/ 104259 w 1002352"/>
                <a:gd name="connsiteY520" fmla="*/ 171434 h 1002363"/>
                <a:gd name="connsiteX521" fmla="*/ 116124 w 1002352"/>
                <a:gd name="connsiteY521" fmla="*/ 158235 h 1002363"/>
                <a:gd name="connsiteX522" fmla="*/ 116019 w 1002352"/>
                <a:gd name="connsiteY522" fmla="*/ 155116 h 1002363"/>
                <a:gd name="connsiteX523" fmla="*/ 114507 w 1002352"/>
                <a:gd name="connsiteY523" fmla="*/ 154517 h 1002363"/>
                <a:gd name="connsiteX524" fmla="*/ 832311 w 1002352"/>
                <a:gd name="connsiteY524" fmla="*/ 141361 h 1002363"/>
                <a:gd name="connsiteX525" fmla="*/ 830736 w 1002352"/>
                <a:gd name="connsiteY525" fmla="*/ 142012 h 1002363"/>
                <a:gd name="connsiteX526" fmla="*/ 830736 w 1002352"/>
                <a:gd name="connsiteY526" fmla="*/ 145151 h 1002363"/>
                <a:gd name="connsiteX527" fmla="*/ 843063 w 1002352"/>
                <a:gd name="connsiteY527" fmla="*/ 157888 h 1002363"/>
                <a:gd name="connsiteX528" fmla="*/ 846192 w 1002352"/>
                <a:gd name="connsiteY528" fmla="*/ 157993 h 1002363"/>
                <a:gd name="connsiteX529" fmla="*/ 846297 w 1002352"/>
                <a:gd name="connsiteY529" fmla="*/ 154875 h 1002363"/>
                <a:gd name="connsiteX530" fmla="*/ 833875 w 1002352"/>
                <a:gd name="connsiteY530" fmla="*/ 142001 h 1002363"/>
                <a:gd name="connsiteX531" fmla="*/ 832311 w 1002352"/>
                <a:gd name="connsiteY531" fmla="*/ 141361 h 1002363"/>
                <a:gd name="connsiteX532" fmla="*/ 139677 w 1002352"/>
                <a:gd name="connsiteY532" fmla="*/ 129338 h 1002363"/>
                <a:gd name="connsiteX533" fmla="*/ 138175 w 1002352"/>
                <a:gd name="connsiteY533" fmla="*/ 129926 h 1002363"/>
                <a:gd name="connsiteX534" fmla="*/ 125302 w 1002352"/>
                <a:gd name="connsiteY534" fmla="*/ 142348 h 1002363"/>
                <a:gd name="connsiteX535" fmla="*/ 125302 w 1002352"/>
                <a:gd name="connsiteY535" fmla="*/ 145477 h 1002363"/>
                <a:gd name="connsiteX536" fmla="*/ 128431 w 1002352"/>
                <a:gd name="connsiteY536" fmla="*/ 145477 h 1002363"/>
                <a:gd name="connsiteX537" fmla="*/ 141189 w 1002352"/>
                <a:gd name="connsiteY537" fmla="*/ 133170 h 1002363"/>
                <a:gd name="connsiteX538" fmla="*/ 141304 w 1002352"/>
                <a:gd name="connsiteY538" fmla="*/ 130041 h 1002363"/>
                <a:gd name="connsiteX539" fmla="*/ 139677 w 1002352"/>
                <a:gd name="connsiteY539" fmla="*/ 129338 h 1002363"/>
                <a:gd name="connsiteX540" fmla="*/ 806228 w 1002352"/>
                <a:gd name="connsiteY540" fmla="*/ 117105 h 1002363"/>
                <a:gd name="connsiteX541" fmla="*/ 804548 w 1002352"/>
                <a:gd name="connsiteY541" fmla="*/ 117871 h 1002363"/>
                <a:gd name="connsiteX542" fmla="*/ 804779 w 1002352"/>
                <a:gd name="connsiteY542" fmla="*/ 121000 h 1002363"/>
                <a:gd name="connsiteX543" fmla="*/ 817967 w 1002352"/>
                <a:gd name="connsiteY543" fmla="*/ 132845 h 1002363"/>
                <a:gd name="connsiteX544" fmla="*/ 821096 w 1002352"/>
                <a:gd name="connsiteY544" fmla="*/ 132719 h 1002363"/>
                <a:gd name="connsiteX545" fmla="*/ 820981 w 1002352"/>
                <a:gd name="connsiteY545" fmla="*/ 129590 h 1002363"/>
                <a:gd name="connsiteX546" fmla="*/ 807677 w 1002352"/>
                <a:gd name="connsiteY546" fmla="*/ 117651 h 1002363"/>
                <a:gd name="connsiteX547" fmla="*/ 806228 w 1002352"/>
                <a:gd name="connsiteY547" fmla="*/ 117105 h 1002363"/>
                <a:gd name="connsiteX548" fmla="*/ 166568 w 1002352"/>
                <a:gd name="connsiteY548" fmla="*/ 106006 h 1002363"/>
                <a:gd name="connsiteX549" fmla="*/ 165182 w 1002352"/>
                <a:gd name="connsiteY549" fmla="*/ 106489 h 1002363"/>
                <a:gd name="connsiteX550" fmla="*/ 151458 w 1002352"/>
                <a:gd name="connsiteY550" fmla="*/ 117976 h 1002363"/>
                <a:gd name="connsiteX551" fmla="*/ 151237 w 1002352"/>
                <a:gd name="connsiteY551" fmla="*/ 121095 h 1002363"/>
                <a:gd name="connsiteX552" fmla="*/ 154367 w 1002352"/>
                <a:gd name="connsiteY552" fmla="*/ 121315 h 1002363"/>
                <a:gd name="connsiteX553" fmla="*/ 167954 w 1002352"/>
                <a:gd name="connsiteY553" fmla="*/ 109944 h 1002363"/>
                <a:gd name="connsiteX554" fmla="*/ 168290 w 1002352"/>
                <a:gd name="connsiteY554" fmla="*/ 106825 h 1002363"/>
                <a:gd name="connsiteX555" fmla="*/ 166568 w 1002352"/>
                <a:gd name="connsiteY555" fmla="*/ 106006 h 1002363"/>
                <a:gd name="connsiteX556" fmla="*/ 778476 w 1002352"/>
                <a:gd name="connsiteY556" fmla="*/ 94750 h 1002363"/>
                <a:gd name="connsiteX557" fmla="*/ 776701 w 1002352"/>
                <a:gd name="connsiteY557" fmla="*/ 95642 h 1002363"/>
                <a:gd name="connsiteX558" fmla="*/ 777153 w 1002352"/>
                <a:gd name="connsiteY558" fmla="*/ 98740 h 1002363"/>
                <a:gd name="connsiteX559" fmla="*/ 791171 w 1002352"/>
                <a:gd name="connsiteY559" fmla="*/ 109618 h 1002363"/>
                <a:gd name="connsiteX560" fmla="*/ 794289 w 1002352"/>
                <a:gd name="connsiteY560" fmla="*/ 109282 h 1002363"/>
                <a:gd name="connsiteX561" fmla="*/ 793943 w 1002352"/>
                <a:gd name="connsiteY561" fmla="*/ 106163 h 1002363"/>
                <a:gd name="connsiteX562" fmla="*/ 779809 w 1002352"/>
                <a:gd name="connsiteY562" fmla="*/ 95191 h 1002363"/>
                <a:gd name="connsiteX563" fmla="*/ 778476 w 1002352"/>
                <a:gd name="connsiteY563" fmla="*/ 94750 h 1002363"/>
                <a:gd name="connsiteX564" fmla="*/ 195024 w 1002352"/>
                <a:gd name="connsiteY564" fmla="*/ 84648 h 1002363"/>
                <a:gd name="connsiteX565" fmla="*/ 193764 w 1002352"/>
                <a:gd name="connsiteY565" fmla="*/ 85047 h 1002363"/>
                <a:gd name="connsiteX566" fmla="*/ 179284 w 1002352"/>
                <a:gd name="connsiteY566" fmla="*/ 95516 h 1002363"/>
                <a:gd name="connsiteX567" fmla="*/ 178822 w 1002352"/>
                <a:gd name="connsiteY567" fmla="*/ 98614 h 1002363"/>
                <a:gd name="connsiteX568" fmla="*/ 181930 w 1002352"/>
                <a:gd name="connsiteY568" fmla="*/ 99065 h 1002363"/>
                <a:gd name="connsiteX569" fmla="*/ 196284 w 1002352"/>
                <a:gd name="connsiteY569" fmla="*/ 88691 h 1002363"/>
                <a:gd name="connsiteX570" fmla="*/ 196841 w 1002352"/>
                <a:gd name="connsiteY570" fmla="*/ 85604 h 1002363"/>
                <a:gd name="connsiteX571" fmla="*/ 195024 w 1002352"/>
                <a:gd name="connsiteY571" fmla="*/ 84648 h 1002363"/>
                <a:gd name="connsiteX572" fmla="*/ 749201 w 1002352"/>
                <a:gd name="connsiteY572" fmla="*/ 74421 h 1002363"/>
                <a:gd name="connsiteX573" fmla="*/ 747342 w 1002352"/>
                <a:gd name="connsiteY573" fmla="*/ 75429 h 1002363"/>
                <a:gd name="connsiteX574" fmla="*/ 748004 w 1002352"/>
                <a:gd name="connsiteY574" fmla="*/ 78495 h 1002363"/>
                <a:gd name="connsiteX575" fmla="*/ 762767 w 1002352"/>
                <a:gd name="connsiteY575" fmla="*/ 88365 h 1002363"/>
                <a:gd name="connsiteX576" fmla="*/ 765844 w 1002352"/>
                <a:gd name="connsiteY576" fmla="*/ 87809 h 1002363"/>
                <a:gd name="connsiteX577" fmla="*/ 765298 w 1002352"/>
                <a:gd name="connsiteY577" fmla="*/ 84722 h 1002363"/>
                <a:gd name="connsiteX578" fmla="*/ 750398 w 1002352"/>
                <a:gd name="connsiteY578" fmla="*/ 74767 h 1002363"/>
                <a:gd name="connsiteX579" fmla="*/ 749201 w 1002352"/>
                <a:gd name="connsiteY579" fmla="*/ 74421 h 1002363"/>
                <a:gd name="connsiteX580" fmla="*/ 224908 w 1002352"/>
                <a:gd name="connsiteY580" fmla="*/ 65380 h 1002363"/>
                <a:gd name="connsiteX581" fmla="*/ 223774 w 1002352"/>
                <a:gd name="connsiteY581" fmla="*/ 65695 h 1002363"/>
                <a:gd name="connsiteX582" fmla="*/ 208590 w 1002352"/>
                <a:gd name="connsiteY582" fmla="*/ 75103 h 1002363"/>
                <a:gd name="connsiteX583" fmla="*/ 207939 w 1002352"/>
                <a:gd name="connsiteY583" fmla="*/ 78169 h 1002363"/>
                <a:gd name="connsiteX584" fmla="*/ 210984 w 1002352"/>
                <a:gd name="connsiteY584" fmla="*/ 78820 h 1002363"/>
                <a:gd name="connsiteX585" fmla="*/ 226042 w 1002352"/>
                <a:gd name="connsiteY585" fmla="*/ 69496 h 1002363"/>
                <a:gd name="connsiteX586" fmla="*/ 226808 w 1002352"/>
                <a:gd name="connsiteY586" fmla="*/ 66472 h 1002363"/>
                <a:gd name="connsiteX587" fmla="*/ 224908 w 1002352"/>
                <a:gd name="connsiteY587" fmla="*/ 65380 h 1002363"/>
                <a:gd name="connsiteX588" fmla="*/ 718529 w 1002352"/>
                <a:gd name="connsiteY588" fmla="*/ 56224 h 1002363"/>
                <a:gd name="connsiteX589" fmla="*/ 716597 w 1002352"/>
                <a:gd name="connsiteY589" fmla="*/ 57368 h 1002363"/>
                <a:gd name="connsiteX590" fmla="*/ 717469 w 1002352"/>
                <a:gd name="connsiteY590" fmla="*/ 60382 h 1002363"/>
                <a:gd name="connsiteX591" fmla="*/ 732904 w 1002352"/>
                <a:gd name="connsiteY591" fmla="*/ 69160 h 1002363"/>
                <a:gd name="connsiteX592" fmla="*/ 735939 w 1002352"/>
                <a:gd name="connsiteY592" fmla="*/ 68394 h 1002363"/>
                <a:gd name="connsiteX593" fmla="*/ 735162 w 1002352"/>
                <a:gd name="connsiteY593" fmla="*/ 65359 h 1002363"/>
                <a:gd name="connsiteX594" fmla="*/ 719590 w 1002352"/>
                <a:gd name="connsiteY594" fmla="*/ 56497 h 1002363"/>
                <a:gd name="connsiteX595" fmla="*/ 718529 w 1002352"/>
                <a:gd name="connsiteY595" fmla="*/ 56224 h 1002363"/>
                <a:gd name="connsiteX596" fmla="*/ 256083 w 1002352"/>
                <a:gd name="connsiteY596" fmla="*/ 48306 h 1002363"/>
                <a:gd name="connsiteX597" fmla="*/ 255086 w 1002352"/>
                <a:gd name="connsiteY597" fmla="*/ 48537 h 1002363"/>
                <a:gd name="connsiteX598" fmla="*/ 239283 w 1002352"/>
                <a:gd name="connsiteY598" fmla="*/ 56843 h 1002363"/>
                <a:gd name="connsiteX599" fmla="*/ 238401 w 1002352"/>
                <a:gd name="connsiteY599" fmla="*/ 59846 h 1002363"/>
                <a:gd name="connsiteX600" fmla="*/ 241404 w 1002352"/>
                <a:gd name="connsiteY600" fmla="*/ 60718 h 1002363"/>
                <a:gd name="connsiteX601" fmla="*/ 257081 w 1002352"/>
                <a:gd name="connsiteY601" fmla="*/ 52496 h 1002363"/>
                <a:gd name="connsiteX602" fmla="*/ 258058 w 1002352"/>
                <a:gd name="connsiteY602" fmla="*/ 49535 h 1002363"/>
                <a:gd name="connsiteX603" fmla="*/ 256083 w 1002352"/>
                <a:gd name="connsiteY603" fmla="*/ 48306 h 1002363"/>
                <a:gd name="connsiteX604" fmla="*/ 686629 w 1002352"/>
                <a:gd name="connsiteY604" fmla="*/ 40253 h 1002363"/>
                <a:gd name="connsiteX605" fmla="*/ 684613 w 1002352"/>
                <a:gd name="connsiteY605" fmla="*/ 41555 h 1002363"/>
                <a:gd name="connsiteX606" fmla="*/ 685715 w 1002352"/>
                <a:gd name="connsiteY606" fmla="*/ 44495 h 1002363"/>
                <a:gd name="connsiteX607" fmla="*/ 701739 w 1002352"/>
                <a:gd name="connsiteY607" fmla="*/ 52150 h 1002363"/>
                <a:gd name="connsiteX608" fmla="*/ 704711 w 1002352"/>
                <a:gd name="connsiteY608" fmla="*/ 51163 h 1002363"/>
                <a:gd name="connsiteX609" fmla="*/ 703713 w 1002352"/>
                <a:gd name="connsiteY609" fmla="*/ 48191 h 1002363"/>
                <a:gd name="connsiteX610" fmla="*/ 687543 w 1002352"/>
                <a:gd name="connsiteY610" fmla="*/ 40452 h 1002363"/>
                <a:gd name="connsiteX611" fmla="*/ 686629 w 1002352"/>
                <a:gd name="connsiteY611" fmla="*/ 40253 h 1002363"/>
                <a:gd name="connsiteX612" fmla="*/ 288372 w 1002352"/>
                <a:gd name="connsiteY612" fmla="*/ 33511 h 1002363"/>
                <a:gd name="connsiteX613" fmla="*/ 287521 w 1002352"/>
                <a:gd name="connsiteY613" fmla="*/ 33669 h 1002363"/>
                <a:gd name="connsiteX614" fmla="*/ 271172 w 1002352"/>
                <a:gd name="connsiteY614" fmla="*/ 40809 h 1002363"/>
                <a:gd name="connsiteX615" fmla="*/ 270080 w 1002352"/>
                <a:gd name="connsiteY615" fmla="*/ 43760 h 1002363"/>
                <a:gd name="connsiteX616" fmla="*/ 273021 w 1002352"/>
                <a:gd name="connsiteY616" fmla="*/ 44841 h 1002363"/>
                <a:gd name="connsiteX617" fmla="*/ 289222 w 1002352"/>
                <a:gd name="connsiteY617" fmla="*/ 37764 h 1002363"/>
                <a:gd name="connsiteX618" fmla="*/ 290420 w 1002352"/>
                <a:gd name="connsiteY618" fmla="*/ 34877 h 1002363"/>
                <a:gd name="connsiteX619" fmla="*/ 288372 w 1002352"/>
                <a:gd name="connsiteY619" fmla="*/ 33511 h 1002363"/>
                <a:gd name="connsiteX620" fmla="*/ 653637 w 1002352"/>
                <a:gd name="connsiteY620" fmla="*/ 26623 h 1002363"/>
                <a:gd name="connsiteX621" fmla="*/ 651558 w 1002352"/>
                <a:gd name="connsiteY621" fmla="*/ 28062 h 1002363"/>
                <a:gd name="connsiteX622" fmla="*/ 652871 w 1002352"/>
                <a:gd name="connsiteY622" fmla="*/ 30907 h 1002363"/>
                <a:gd name="connsiteX623" fmla="*/ 669409 w 1002352"/>
                <a:gd name="connsiteY623" fmla="*/ 37407 h 1002363"/>
                <a:gd name="connsiteX624" fmla="*/ 672296 w 1002352"/>
                <a:gd name="connsiteY624" fmla="*/ 36200 h 1002363"/>
                <a:gd name="connsiteX625" fmla="*/ 671110 w 1002352"/>
                <a:gd name="connsiteY625" fmla="*/ 33312 h 1002363"/>
                <a:gd name="connsiteX626" fmla="*/ 654404 w 1002352"/>
                <a:gd name="connsiteY626" fmla="*/ 26760 h 1002363"/>
                <a:gd name="connsiteX627" fmla="*/ 653637 w 1002352"/>
                <a:gd name="connsiteY627" fmla="*/ 26623 h 1002363"/>
                <a:gd name="connsiteX628" fmla="*/ 321669 w 1002352"/>
                <a:gd name="connsiteY628" fmla="*/ 21058 h 1002363"/>
                <a:gd name="connsiteX629" fmla="*/ 320976 w 1002352"/>
                <a:gd name="connsiteY629" fmla="*/ 21163 h 1002363"/>
                <a:gd name="connsiteX630" fmla="*/ 304112 w 1002352"/>
                <a:gd name="connsiteY630" fmla="*/ 27138 h 1002363"/>
                <a:gd name="connsiteX631" fmla="*/ 302810 w 1002352"/>
                <a:gd name="connsiteY631" fmla="*/ 29983 h 1002363"/>
                <a:gd name="connsiteX632" fmla="*/ 305655 w 1002352"/>
                <a:gd name="connsiteY632" fmla="*/ 31285 h 1002363"/>
                <a:gd name="connsiteX633" fmla="*/ 322372 w 1002352"/>
                <a:gd name="connsiteY633" fmla="*/ 25363 h 1002363"/>
                <a:gd name="connsiteX634" fmla="*/ 323779 w 1002352"/>
                <a:gd name="connsiteY634" fmla="*/ 22570 h 1002363"/>
                <a:gd name="connsiteX635" fmla="*/ 321669 w 1002352"/>
                <a:gd name="connsiteY635" fmla="*/ 21058 h 1002363"/>
                <a:gd name="connsiteX636" fmla="*/ 619784 w 1002352"/>
                <a:gd name="connsiteY636" fmla="*/ 15398 h 1002363"/>
                <a:gd name="connsiteX637" fmla="*/ 617652 w 1002352"/>
                <a:gd name="connsiteY637" fmla="*/ 16994 h 1002363"/>
                <a:gd name="connsiteX638" fmla="*/ 619164 w 1002352"/>
                <a:gd name="connsiteY638" fmla="*/ 19735 h 1002363"/>
                <a:gd name="connsiteX639" fmla="*/ 636091 w 1002352"/>
                <a:gd name="connsiteY639" fmla="*/ 25006 h 1002363"/>
                <a:gd name="connsiteX640" fmla="*/ 638894 w 1002352"/>
                <a:gd name="connsiteY640" fmla="*/ 23599 h 1002363"/>
                <a:gd name="connsiteX641" fmla="*/ 637488 w 1002352"/>
                <a:gd name="connsiteY641" fmla="*/ 20817 h 1002363"/>
                <a:gd name="connsiteX642" fmla="*/ 620414 w 1002352"/>
                <a:gd name="connsiteY642" fmla="*/ 15482 h 1002363"/>
                <a:gd name="connsiteX643" fmla="*/ 619784 w 1002352"/>
                <a:gd name="connsiteY643" fmla="*/ 15398 h 1002363"/>
                <a:gd name="connsiteX644" fmla="*/ 355826 w 1002352"/>
                <a:gd name="connsiteY644" fmla="*/ 10999 h 1002363"/>
                <a:gd name="connsiteX645" fmla="*/ 355280 w 1002352"/>
                <a:gd name="connsiteY645" fmla="*/ 11062 h 1002363"/>
                <a:gd name="connsiteX646" fmla="*/ 338039 w 1002352"/>
                <a:gd name="connsiteY646" fmla="*/ 15808 h 1002363"/>
                <a:gd name="connsiteX647" fmla="*/ 336537 w 1002352"/>
                <a:gd name="connsiteY647" fmla="*/ 18548 h 1002363"/>
                <a:gd name="connsiteX648" fmla="*/ 339278 w 1002352"/>
                <a:gd name="connsiteY648" fmla="*/ 20050 h 1002363"/>
                <a:gd name="connsiteX649" fmla="*/ 356383 w 1002352"/>
                <a:gd name="connsiteY649" fmla="*/ 15356 h 1002363"/>
                <a:gd name="connsiteX650" fmla="*/ 357979 w 1002352"/>
                <a:gd name="connsiteY650" fmla="*/ 12658 h 1002363"/>
                <a:gd name="connsiteX651" fmla="*/ 355826 w 1002352"/>
                <a:gd name="connsiteY651" fmla="*/ 10999 h 1002363"/>
                <a:gd name="connsiteX652" fmla="*/ 585248 w 1002352"/>
                <a:gd name="connsiteY652" fmla="*/ 6662 h 1002363"/>
                <a:gd name="connsiteX653" fmla="*/ 583085 w 1002352"/>
                <a:gd name="connsiteY653" fmla="*/ 8416 h 1002363"/>
                <a:gd name="connsiteX654" fmla="*/ 584786 w 1002352"/>
                <a:gd name="connsiteY654" fmla="*/ 11041 h 1002363"/>
                <a:gd name="connsiteX655" fmla="*/ 602059 w 1002352"/>
                <a:gd name="connsiteY655" fmla="*/ 15083 h 1002363"/>
                <a:gd name="connsiteX656" fmla="*/ 604747 w 1002352"/>
                <a:gd name="connsiteY656" fmla="*/ 13477 h 1002363"/>
                <a:gd name="connsiteX657" fmla="*/ 603141 w 1002352"/>
                <a:gd name="connsiteY657" fmla="*/ 10789 h 1002363"/>
                <a:gd name="connsiteX658" fmla="*/ 585721 w 1002352"/>
                <a:gd name="connsiteY658" fmla="*/ 6704 h 1002363"/>
                <a:gd name="connsiteX659" fmla="*/ 585248 w 1002352"/>
                <a:gd name="connsiteY659" fmla="*/ 6662 h 1002363"/>
                <a:gd name="connsiteX660" fmla="*/ 390635 w 1002352"/>
                <a:gd name="connsiteY660" fmla="*/ 3428 h 1002363"/>
                <a:gd name="connsiteX661" fmla="*/ 390236 w 1002352"/>
                <a:gd name="connsiteY661" fmla="*/ 3459 h 1002363"/>
                <a:gd name="connsiteX662" fmla="*/ 372700 w 1002352"/>
                <a:gd name="connsiteY662" fmla="*/ 6946 h 1002363"/>
                <a:gd name="connsiteX663" fmla="*/ 370999 w 1002352"/>
                <a:gd name="connsiteY663" fmla="*/ 9592 h 1002363"/>
                <a:gd name="connsiteX664" fmla="*/ 373635 w 1002352"/>
                <a:gd name="connsiteY664" fmla="*/ 11272 h 1002363"/>
                <a:gd name="connsiteX665" fmla="*/ 391023 w 1002352"/>
                <a:gd name="connsiteY665" fmla="*/ 7817 h 1002363"/>
                <a:gd name="connsiteX666" fmla="*/ 392808 w 1002352"/>
                <a:gd name="connsiteY666" fmla="*/ 5245 h 1002363"/>
                <a:gd name="connsiteX667" fmla="*/ 390635 w 1002352"/>
                <a:gd name="connsiteY667" fmla="*/ 3428 h 1002363"/>
                <a:gd name="connsiteX668" fmla="*/ 550198 w 1002352"/>
                <a:gd name="connsiteY668" fmla="*/ 414 h 1002363"/>
                <a:gd name="connsiteX669" fmla="*/ 548003 w 1002352"/>
                <a:gd name="connsiteY669" fmla="*/ 2325 h 1002363"/>
                <a:gd name="connsiteX670" fmla="*/ 549883 w 1002352"/>
                <a:gd name="connsiteY670" fmla="*/ 4825 h 1002363"/>
                <a:gd name="connsiteX671" fmla="*/ 567387 w 1002352"/>
                <a:gd name="connsiteY671" fmla="*/ 7618 h 1002363"/>
                <a:gd name="connsiteX672" fmla="*/ 569960 w 1002352"/>
                <a:gd name="connsiteY672" fmla="*/ 5833 h 1002363"/>
                <a:gd name="connsiteX673" fmla="*/ 568175 w 1002352"/>
                <a:gd name="connsiteY673" fmla="*/ 3260 h 1002363"/>
                <a:gd name="connsiteX674" fmla="*/ 550503 w 1002352"/>
                <a:gd name="connsiteY674" fmla="*/ 446 h 1002363"/>
                <a:gd name="connsiteX675" fmla="*/ 550198 w 1002352"/>
                <a:gd name="connsiteY675" fmla="*/ 414 h 1002363"/>
                <a:gd name="connsiteX676" fmla="*/ 425884 w 1002352"/>
                <a:gd name="connsiteY676" fmla="*/ -1644 h 1002363"/>
                <a:gd name="connsiteX677" fmla="*/ 425632 w 1002352"/>
                <a:gd name="connsiteY677" fmla="*/ -1633 h 1002363"/>
                <a:gd name="connsiteX678" fmla="*/ 407897 w 1002352"/>
                <a:gd name="connsiteY678" fmla="*/ 603 h 1002363"/>
                <a:gd name="connsiteX679" fmla="*/ 406007 w 1002352"/>
                <a:gd name="connsiteY679" fmla="*/ 3113 h 1002363"/>
                <a:gd name="connsiteX680" fmla="*/ 408517 w 1002352"/>
                <a:gd name="connsiteY680" fmla="*/ 4982 h 1002363"/>
                <a:gd name="connsiteX681" fmla="*/ 426116 w 1002352"/>
                <a:gd name="connsiteY681" fmla="*/ 2777 h 1002363"/>
                <a:gd name="connsiteX682" fmla="*/ 428079 w 1002352"/>
                <a:gd name="connsiteY682" fmla="*/ 341 h 1002363"/>
                <a:gd name="connsiteX683" fmla="*/ 425884 w 1002352"/>
                <a:gd name="connsiteY683" fmla="*/ -1644 h 1002363"/>
                <a:gd name="connsiteX684" fmla="*/ 514780 w 1002352"/>
                <a:gd name="connsiteY684" fmla="*/ -3303 h 1002363"/>
                <a:gd name="connsiteX685" fmla="*/ 512575 w 1002352"/>
                <a:gd name="connsiteY685" fmla="*/ -1245 h 1002363"/>
                <a:gd name="connsiteX686" fmla="*/ 514644 w 1002352"/>
                <a:gd name="connsiteY686" fmla="*/ 1118 h 1002363"/>
                <a:gd name="connsiteX687" fmla="*/ 532295 w 1002352"/>
                <a:gd name="connsiteY687" fmla="*/ 2651 h 1002363"/>
                <a:gd name="connsiteX688" fmla="*/ 534731 w 1002352"/>
                <a:gd name="connsiteY688" fmla="*/ 687 h 1002363"/>
                <a:gd name="connsiteX689" fmla="*/ 532757 w 1002352"/>
                <a:gd name="connsiteY689" fmla="*/ -1738 h 1002363"/>
                <a:gd name="connsiteX690" fmla="*/ 514948 w 1002352"/>
                <a:gd name="connsiteY690" fmla="*/ -3303 h 1002363"/>
                <a:gd name="connsiteX691" fmla="*/ 514780 w 1002352"/>
                <a:gd name="connsiteY691" fmla="*/ -3303 h 1002363"/>
                <a:gd name="connsiteX692" fmla="*/ 461397 w 1002352"/>
                <a:gd name="connsiteY692" fmla="*/ -4185 h 1002363"/>
                <a:gd name="connsiteX693" fmla="*/ 461313 w 1002352"/>
                <a:gd name="connsiteY693" fmla="*/ -4174 h 1002363"/>
                <a:gd name="connsiteX694" fmla="*/ 443441 w 1002352"/>
                <a:gd name="connsiteY694" fmla="*/ -3219 h 1002363"/>
                <a:gd name="connsiteX695" fmla="*/ 441394 w 1002352"/>
                <a:gd name="connsiteY695" fmla="*/ -856 h 1002363"/>
                <a:gd name="connsiteX696" fmla="*/ 443767 w 1002352"/>
                <a:gd name="connsiteY696" fmla="*/ 1202 h 1002363"/>
                <a:gd name="connsiteX697" fmla="*/ 461481 w 1002352"/>
                <a:gd name="connsiteY697" fmla="*/ 246 h 1002363"/>
                <a:gd name="connsiteX698" fmla="*/ 463602 w 1002352"/>
                <a:gd name="connsiteY698" fmla="*/ -2043 h 1002363"/>
                <a:gd name="connsiteX699" fmla="*/ 461397 w 1002352"/>
                <a:gd name="connsiteY699" fmla="*/ -4185 h 1002363"/>
                <a:gd name="connsiteX700" fmla="*/ 479751 w 1002352"/>
                <a:gd name="connsiteY700" fmla="*/ -4521 h 1002363"/>
                <a:gd name="connsiteX701" fmla="*/ 479195 w 1002352"/>
                <a:gd name="connsiteY701" fmla="*/ -4521 h 1002363"/>
                <a:gd name="connsiteX702" fmla="*/ 476990 w 1002352"/>
                <a:gd name="connsiteY702" fmla="*/ -2295 h 1002363"/>
                <a:gd name="connsiteX703" fmla="*/ 479195 w 1002352"/>
                <a:gd name="connsiteY703" fmla="*/ -90 h 1002363"/>
                <a:gd name="connsiteX704" fmla="*/ 479751 w 1002352"/>
                <a:gd name="connsiteY704" fmla="*/ -90 h 1002363"/>
                <a:gd name="connsiteX705" fmla="*/ 496930 w 1002352"/>
                <a:gd name="connsiteY705" fmla="*/ 204 h 1002363"/>
                <a:gd name="connsiteX706" fmla="*/ 499219 w 1002352"/>
                <a:gd name="connsiteY706" fmla="*/ -1938 h 1002363"/>
                <a:gd name="connsiteX707" fmla="*/ 497077 w 1002352"/>
                <a:gd name="connsiteY707" fmla="*/ -4216 h 1002363"/>
                <a:gd name="connsiteX708" fmla="*/ 479751 w 1002352"/>
                <a:gd name="connsiteY708" fmla="*/ -4521 h 1002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</a:cxnLst>
              <a:rect l="l" t="t" r="r" b="b"/>
              <a:pathLst>
                <a:path w="1002352" h="1002363">
                  <a:moveTo>
                    <a:pt x="461953" y="993107"/>
                  </a:moveTo>
                  <a:cubicBezTo>
                    <a:pt x="460756" y="993107"/>
                    <a:pt x="459780" y="994041"/>
                    <a:pt x="459738" y="995238"/>
                  </a:cubicBezTo>
                  <a:cubicBezTo>
                    <a:pt x="459696" y="996456"/>
                    <a:pt x="460651" y="997485"/>
                    <a:pt x="461869" y="997538"/>
                  </a:cubicBezTo>
                  <a:cubicBezTo>
                    <a:pt x="467781" y="997737"/>
                    <a:pt x="473798" y="997842"/>
                    <a:pt x="479751" y="997842"/>
                  </a:cubicBezTo>
                  <a:lnTo>
                    <a:pt x="480875" y="997842"/>
                  </a:lnTo>
                  <a:cubicBezTo>
                    <a:pt x="482103" y="997842"/>
                    <a:pt x="483090" y="996855"/>
                    <a:pt x="483090" y="995627"/>
                  </a:cubicBezTo>
                  <a:cubicBezTo>
                    <a:pt x="483090" y="994409"/>
                    <a:pt x="482103" y="993422"/>
                    <a:pt x="480875" y="993422"/>
                  </a:cubicBezTo>
                  <a:lnTo>
                    <a:pt x="479751" y="993422"/>
                  </a:lnTo>
                  <a:cubicBezTo>
                    <a:pt x="473850" y="993422"/>
                    <a:pt x="467886" y="993306"/>
                    <a:pt x="462027" y="993107"/>
                  </a:cubicBezTo>
                  <a:cubicBezTo>
                    <a:pt x="462006" y="993107"/>
                    <a:pt x="461974" y="993107"/>
                    <a:pt x="461953" y="993107"/>
                  </a:cubicBezTo>
                  <a:close/>
                  <a:moveTo>
                    <a:pt x="516471" y="992088"/>
                  </a:moveTo>
                  <a:cubicBezTo>
                    <a:pt x="516408" y="992088"/>
                    <a:pt x="516355" y="992088"/>
                    <a:pt x="516292" y="992088"/>
                  </a:cubicBezTo>
                  <a:cubicBezTo>
                    <a:pt x="510433" y="992519"/>
                    <a:pt x="504469" y="992844"/>
                    <a:pt x="498589" y="993065"/>
                  </a:cubicBezTo>
                  <a:cubicBezTo>
                    <a:pt x="497360" y="993107"/>
                    <a:pt x="496415" y="994136"/>
                    <a:pt x="496457" y="995364"/>
                  </a:cubicBezTo>
                  <a:cubicBezTo>
                    <a:pt x="496510" y="996582"/>
                    <a:pt x="497570" y="997580"/>
                    <a:pt x="498757" y="997485"/>
                  </a:cubicBezTo>
                  <a:cubicBezTo>
                    <a:pt x="504690" y="997265"/>
                    <a:pt x="510706" y="996939"/>
                    <a:pt x="516618" y="996509"/>
                  </a:cubicBezTo>
                  <a:cubicBezTo>
                    <a:pt x="517836" y="996414"/>
                    <a:pt x="518760" y="995364"/>
                    <a:pt x="518665" y="994136"/>
                  </a:cubicBezTo>
                  <a:cubicBezTo>
                    <a:pt x="518582" y="992970"/>
                    <a:pt x="517605" y="992088"/>
                    <a:pt x="516471" y="992088"/>
                  </a:cubicBezTo>
                  <a:close/>
                  <a:moveTo>
                    <a:pt x="426420" y="990597"/>
                  </a:moveTo>
                  <a:cubicBezTo>
                    <a:pt x="425296" y="990597"/>
                    <a:pt x="424341" y="991437"/>
                    <a:pt x="424225" y="992582"/>
                  </a:cubicBezTo>
                  <a:cubicBezTo>
                    <a:pt x="424089" y="993800"/>
                    <a:pt x="424971" y="994881"/>
                    <a:pt x="426189" y="995018"/>
                  </a:cubicBezTo>
                  <a:cubicBezTo>
                    <a:pt x="432122" y="995637"/>
                    <a:pt x="438117" y="996173"/>
                    <a:pt x="444008" y="996582"/>
                  </a:cubicBezTo>
                  <a:cubicBezTo>
                    <a:pt x="445121" y="996677"/>
                    <a:pt x="446287" y="995753"/>
                    <a:pt x="446371" y="994535"/>
                  </a:cubicBezTo>
                  <a:cubicBezTo>
                    <a:pt x="446465" y="993317"/>
                    <a:pt x="445541" y="992246"/>
                    <a:pt x="444323" y="992172"/>
                  </a:cubicBezTo>
                  <a:cubicBezTo>
                    <a:pt x="438474" y="991752"/>
                    <a:pt x="432531" y="991227"/>
                    <a:pt x="426651" y="990608"/>
                  </a:cubicBezTo>
                  <a:cubicBezTo>
                    <a:pt x="426577" y="990597"/>
                    <a:pt x="426494" y="990597"/>
                    <a:pt x="426420" y="990597"/>
                  </a:cubicBezTo>
                  <a:close/>
                  <a:moveTo>
                    <a:pt x="551868" y="988245"/>
                  </a:moveTo>
                  <a:cubicBezTo>
                    <a:pt x="551752" y="988245"/>
                    <a:pt x="551647" y="988245"/>
                    <a:pt x="551542" y="988266"/>
                  </a:cubicBezTo>
                  <a:cubicBezTo>
                    <a:pt x="545725" y="989106"/>
                    <a:pt x="539813" y="989852"/>
                    <a:pt x="533954" y="990492"/>
                  </a:cubicBezTo>
                  <a:cubicBezTo>
                    <a:pt x="532736" y="990618"/>
                    <a:pt x="531864" y="991710"/>
                    <a:pt x="531990" y="992928"/>
                  </a:cubicBezTo>
                  <a:cubicBezTo>
                    <a:pt x="532117" y="994146"/>
                    <a:pt x="533230" y="995018"/>
                    <a:pt x="534427" y="994892"/>
                  </a:cubicBezTo>
                  <a:cubicBezTo>
                    <a:pt x="540328" y="994251"/>
                    <a:pt x="546302" y="993495"/>
                    <a:pt x="552172" y="992645"/>
                  </a:cubicBezTo>
                  <a:cubicBezTo>
                    <a:pt x="553380" y="992466"/>
                    <a:pt x="554220" y="991343"/>
                    <a:pt x="554041" y="990135"/>
                  </a:cubicBezTo>
                  <a:cubicBezTo>
                    <a:pt x="553894" y="989033"/>
                    <a:pt x="552939" y="988245"/>
                    <a:pt x="551868" y="988245"/>
                  </a:cubicBezTo>
                  <a:close/>
                  <a:moveTo>
                    <a:pt x="391170" y="985578"/>
                  </a:moveTo>
                  <a:cubicBezTo>
                    <a:pt x="390110" y="985578"/>
                    <a:pt x="389186" y="986324"/>
                    <a:pt x="388986" y="987405"/>
                  </a:cubicBezTo>
                  <a:cubicBezTo>
                    <a:pt x="388776" y="988602"/>
                    <a:pt x="389574" y="989747"/>
                    <a:pt x="390782" y="989967"/>
                  </a:cubicBezTo>
                  <a:cubicBezTo>
                    <a:pt x="396631" y="991017"/>
                    <a:pt x="402574" y="991973"/>
                    <a:pt x="408443" y="992813"/>
                  </a:cubicBezTo>
                  <a:cubicBezTo>
                    <a:pt x="409609" y="992981"/>
                    <a:pt x="410774" y="992141"/>
                    <a:pt x="410953" y="990923"/>
                  </a:cubicBezTo>
                  <a:cubicBezTo>
                    <a:pt x="411121" y="989715"/>
                    <a:pt x="410281" y="988602"/>
                    <a:pt x="409073" y="988424"/>
                  </a:cubicBezTo>
                  <a:cubicBezTo>
                    <a:pt x="403267" y="987594"/>
                    <a:pt x="397366" y="986649"/>
                    <a:pt x="391559" y="985609"/>
                  </a:cubicBezTo>
                  <a:cubicBezTo>
                    <a:pt x="391422" y="985589"/>
                    <a:pt x="391296" y="985578"/>
                    <a:pt x="391170" y="985578"/>
                  </a:cubicBezTo>
                  <a:close/>
                  <a:moveTo>
                    <a:pt x="586886" y="981882"/>
                  </a:moveTo>
                  <a:cubicBezTo>
                    <a:pt x="586739" y="981882"/>
                    <a:pt x="586582" y="981903"/>
                    <a:pt x="586424" y="981934"/>
                  </a:cubicBezTo>
                  <a:cubicBezTo>
                    <a:pt x="580681" y="983194"/>
                    <a:pt x="574821" y="984370"/>
                    <a:pt x="569046" y="985420"/>
                  </a:cubicBezTo>
                  <a:cubicBezTo>
                    <a:pt x="567828" y="985641"/>
                    <a:pt x="567030" y="986785"/>
                    <a:pt x="567240" y="987993"/>
                  </a:cubicBezTo>
                  <a:cubicBezTo>
                    <a:pt x="567471" y="989190"/>
                    <a:pt x="568668" y="989999"/>
                    <a:pt x="569823" y="989778"/>
                  </a:cubicBezTo>
                  <a:cubicBezTo>
                    <a:pt x="575661" y="988707"/>
                    <a:pt x="581563" y="987531"/>
                    <a:pt x="587369" y="986260"/>
                  </a:cubicBezTo>
                  <a:cubicBezTo>
                    <a:pt x="588566" y="985998"/>
                    <a:pt x="589312" y="984822"/>
                    <a:pt x="589060" y="983625"/>
                  </a:cubicBezTo>
                  <a:cubicBezTo>
                    <a:pt x="588829" y="982585"/>
                    <a:pt x="587915" y="981882"/>
                    <a:pt x="586886" y="981882"/>
                  </a:cubicBezTo>
                  <a:close/>
                  <a:moveTo>
                    <a:pt x="356362" y="978039"/>
                  </a:moveTo>
                  <a:cubicBezTo>
                    <a:pt x="355375" y="978039"/>
                    <a:pt x="354472" y="978711"/>
                    <a:pt x="354220" y="979708"/>
                  </a:cubicBezTo>
                  <a:cubicBezTo>
                    <a:pt x="353915" y="980884"/>
                    <a:pt x="354629" y="982092"/>
                    <a:pt x="355816" y="982396"/>
                  </a:cubicBezTo>
                  <a:cubicBezTo>
                    <a:pt x="361570" y="983856"/>
                    <a:pt x="367429" y="985242"/>
                    <a:pt x="373236" y="986502"/>
                  </a:cubicBezTo>
                  <a:cubicBezTo>
                    <a:pt x="374433" y="986775"/>
                    <a:pt x="375619" y="985988"/>
                    <a:pt x="375871" y="984801"/>
                  </a:cubicBezTo>
                  <a:cubicBezTo>
                    <a:pt x="376123" y="983614"/>
                    <a:pt x="375367" y="982428"/>
                    <a:pt x="374170" y="982165"/>
                  </a:cubicBezTo>
                  <a:cubicBezTo>
                    <a:pt x="368416" y="980926"/>
                    <a:pt x="362609" y="979561"/>
                    <a:pt x="356908" y="978112"/>
                  </a:cubicBezTo>
                  <a:cubicBezTo>
                    <a:pt x="356729" y="978060"/>
                    <a:pt x="356540" y="978039"/>
                    <a:pt x="356362" y="978039"/>
                  </a:cubicBezTo>
                  <a:close/>
                  <a:moveTo>
                    <a:pt x="621390" y="973030"/>
                  </a:moveTo>
                  <a:cubicBezTo>
                    <a:pt x="621180" y="973030"/>
                    <a:pt x="620960" y="973051"/>
                    <a:pt x="620760" y="973125"/>
                  </a:cubicBezTo>
                  <a:cubicBezTo>
                    <a:pt x="615111" y="974784"/>
                    <a:pt x="609357" y="976369"/>
                    <a:pt x="603666" y="977829"/>
                  </a:cubicBezTo>
                  <a:cubicBezTo>
                    <a:pt x="602490" y="978144"/>
                    <a:pt x="601765" y="979341"/>
                    <a:pt x="602070" y="980527"/>
                  </a:cubicBezTo>
                  <a:cubicBezTo>
                    <a:pt x="602374" y="981714"/>
                    <a:pt x="603603" y="982428"/>
                    <a:pt x="604768" y="982123"/>
                  </a:cubicBezTo>
                  <a:cubicBezTo>
                    <a:pt x="610523" y="980653"/>
                    <a:pt x="616308" y="979047"/>
                    <a:pt x="622020" y="977367"/>
                  </a:cubicBezTo>
                  <a:cubicBezTo>
                    <a:pt x="623186" y="977020"/>
                    <a:pt x="623858" y="975781"/>
                    <a:pt x="623511" y="974616"/>
                  </a:cubicBezTo>
                  <a:cubicBezTo>
                    <a:pt x="623228" y="973650"/>
                    <a:pt x="622346" y="973030"/>
                    <a:pt x="621390" y="973030"/>
                  </a:cubicBezTo>
                  <a:close/>
                  <a:moveTo>
                    <a:pt x="322194" y="968032"/>
                  </a:moveTo>
                  <a:cubicBezTo>
                    <a:pt x="321270" y="968032"/>
                    <a:pt x="320398" y="968609"/>
                    <a:pt x="320093" y="969544"/>
                  </a:cubicBezTo>
                  <a:cubicBezTo>
                    <a:pt x="319705" y="970710"/>
                    <a:pt x="320325" y="971959"/>
                    <a:pt x="321501" y="972337"/>
                  </a:cubicBezTo>
                  <a:cubicBezTo>
                    <a:pt x="327171" y="974227"/>
                    <a:pt x="332914" y="976023"/>
                    <a:pt x="338574" y="977682"/>
                  </a:cubicBezTo>
                  <a:cubicBezTo>
                    <a:pt x="339750" y="978039"/>
                    <a:pt x="340979" y="977346"/>
                    <a:pt x="341315" y="976180"/>
                  </a:cubicBezTo>
                  <a:cubicBezTo>
                    <a:pt x="341672" y="975004"/>
                    <a:pt x="340989" y="973776"/>
                    <a:pt x="339813" y="973429"/>
                  </a:cubicBezTo>
                  <a:cubicBezTo>
                    <a:pt x="334206" y="971791"/>
                    <a:pt x="328515" y="970006"/>
                    <a:pt x="322897" y="968137"/>
                  </a:cubicBezTo>
                  <a:cubicBezTo>
                    <a:pt x="322666" y="968063"/>
                    <a:pt x="322414" y="968032"/>
                    <a:pt x="322194" y="968032"/>
                  </a:cubicBezTo>
                  <a:close/>
                  <a:moveTo>
                    <a:pt x="655149" y="961711"/>
                  </a:moveTo>
                  <a:cubicBezTo>
                    <a:pt x="654897" y="961711"/>
                    <a:pt x="654634" y="961763"/>
                    <a:pt x="654372" y="961858"/>
                  </a:cubicBezTo>
                  <a:cubicBezTo>
                    <a:pt x="648880" y="963926"/>
                    <a:pt x="643252" y="965921"/>
                    <a:pt x="637666" y="967790"/>
                  </a:cubicBezTo>
                  <a:cubicBezTo>
                    <a:pt x="636500" y="968168"/>
                    <a:pt x="635881" y="969428"/>
                    <a:pt x="636269" y="970594"/>
                  </a:cubicBezTo>
                  <a:cubicBezTo>
                    <a:pt x="636658" y="971760"/>
                    <a:pt x="637928" y="972369"/>
                    <a:pt x="639073" y="971980"/>
                  </a:cubicBezTo>
                  <a:cubicBezTo>
                    <a:pt x="644701" y="970101"/>
                    <a:pt x="650371" y="968084"/>
                    <a:pt x="655926" y="966005"/>
                  </a:cubicBezTo>
                  <a:cubicBezTo>
                    <a:pt x="657071" y="965575"/>
                    <a:pt x="657659" y="964294"/>
                    <a:pt x="657228" y="963149"/>
                  </a:cubicBezTo>
                  <a:cubicBezTo>
                    <a:pt x="656882" y="962257"/>
                    <a:pt x="656042" y="961711"/>
                    <a:pt x="655149" y="961711"/>
                  </a:cubicBezTo>
                  <a:close/>
                  <a:moveTo>
                    <a:pt x="288739" y="955547"/>
                  </a:moveTo>
                  <a:cubicBezTo>
                    <a:pt x="287868" y="955547"/>
                    <a:pt x="287059" y="956062"/>
                    <a:pt x="286692" y="956912"/>
                  </a:cubicBezTo>
                  <a:cubicBezTo>
                    <a:pt x="286230" y="958046"/>
                    <a:pt x="286776" y="959338"/>
                    <a:pt x="287889" y="959810"/>
                  </a:cubicBezTo>
                  <a:cubicBezTo>
                    <a:pt x="293402" y="962089"/>
                    <a:pt x="299019" y="964294"/>
                    <a:pt x="304574" y="966373"/>
                  </a:cubicBezTo>
                  <a:cubicBezTo>
                    <a:pt x="305718" y="966793"/>
                    <a:pt x="307010" y="966215"/>
                    <a:pt x="307430" y="965071"/>
                  </a:cubicBezTo>
                  <a:cubicBezTo>
                    <a:pt x="307861" y="963926"/>
                    <a:pt x="307273" y="962656"/>
                    <a:pt x="306128" y="962236"/>
                  </a:cubicBezTo>
                  <a:cubicBezTo>
                    <a:pt x="300615" y="960167"/>
                    <a:pt x="295050" y="957973"/>
                    <a:pt x="289590" y="955715"/>
                  </a:cubicBezTo>
                  <a:cubicBezTo>
                    <a:pt x="289307" y="955599"/>
                    <a:pt x="289023" y="955547"/>
                    <a:pt x="288739" y="955547"/>
                  </a:cubicBezTo>
                  <a:close/>
                  <a:moveTo>
                    <a:pt x="687921" y="948050"/>
                  </a:moveTo>
                  <a:cubicBezTo>
                    <a:pt x="687616" y="948050"/>
                    <a:pt x="687291" y="948113"/>
                    <a:pt x="686997" y="948249"/>
                  </a:cubicBezTo>
                  <a:cubicBezTo>
                    <a:pt x="681662" y="950706"/>
                    <a:pt x="676213" y="953090"/>
                    <a:pt x="670805" y="955348"/>
                  </a:cubicBezTo>
                  <a:cubicBezTo>
                    <a:pt x="669671" y="955820"/>
                    <a:pt x="669135" y="957112"/>
                    <a:pt x="669608" y="958235"/>
                  </a:cubicBezTo>
                  <a:cubicBezTo>
                    <a:pt x="670080" y="959369"/>
                    <a:pt x="671393" y="959915"/>
                    <a:pt x="672506" y="959443"/>
                  </a:cubicBezTo>
                  <a:cubicBezTo>
                    <a:pt x="677966" y="957153"/>
                    <a:pt x="683458" y="954759"/>
                    <a:pt x="688845" y="952271"/>
                  </a:cubicBezTo>
                  <a:cubicBezTo>
                    <a:pt x="689968" y="951767"/>
                    <a:pt x="690441" y="950454"/>
                    <a:pt x="689937" y="949331"/>
                  </a:cubicBezTo>
                  <a:cubicBezTo>
                    <a:pt x="689569" y="948522"/>
                    <a:pt x="688761" y="948050"/>
                    <a:pt x="687921" y="948050"/>
                  </a:cubicBezTo>
                  <a:close/>
                  <a:moveTo>
                    <a:pt x="256283" y="940700"/>
                  </a:moveTo>
                  <a:cubicBezTo>
                    <a:pt x="255474" y="940700"/>
                    <a:pt x="254697" y="941140"/>
                    <a:pt x="254298" y="941918"/>
                  </a:cubicBezTo>
                  <a:cubicBezTo>
                    <a:pt x="253752" y="943010"/>
                    <a:pt x="254193" y="944343"/>
                    <a:pt x="255296" y="944889"/>
                  </a:cubicBezTo>
                  <a:cubicBezTo>
                    <a:pt x="260651" y="947577"/>
                    <a:pt x="266090" y="950192"/>
                    <a:pt x="271456" y="952638"/>
                  </a:cubicBezTo>
                  <a:cubicBezTo>
                    <a:pt x="272558" y="953142"/>
                    <a:pt x="273871" y="952659"/>
                    <a:pt x="274396" y="951546"/>
                  </a:cubicBezTo>
                  <a:cubicBezTo>
                    <a:pt x="274900" y="950433"/>
                    <a:pt x="274406" y="949121"/>
                    <a:pt x="273294" y="948617"/>
                  </a:cubicBezTo>
                  <a:cubicBezTo>
                    <a:pt x="267980" y="946181"/>
                    <a:pt x="262594" y="943598"/>
                    <a:pt x="257280" y="940941"/>
                  </a:cubicBezTo>
                  <a:cubicBezTo>
                    <a:pt x="256955" y="940773"/>
                    <a:pt x="256619" y="940700"/>
                    <a:pt x="256283" y="940700"/>
                  </a:cubicBezTo>
                  <a:close/>
                  <a:moveTo>
                    <a:pt x="719653" y="932068"/>
                  </a:moveTo>
                  <a:cubicBezTo>
                    <a:pt x="719285" y="932068"/>
                    <a:pt x="718928" y="932152"/>
                    <a:pt x="718582" y="932341"/>
                  </a:cubicBezTo>
                  <a:cubicBezTo>
                    <a:pt x="713436" y="935166"/>
                    <a:pt x="708165" y="937938"/>
                    <a:pt x="702926" y="940574"/>
                  </a:cubicBezTo>
                  <a:cubicBezTo>
                    <a:pt x="701844" y="941130"/>
                    <a:pt x="701393" y="942464"/>
                    <a:pt x="701960" y="943545"/>
                  </a:cubicBezTo>
                  <a:cubicBezTo>
                    <a:pt x="702495" y="944648"/>
                    <a:pt x="703829" y="945078"/>
                    <a:pt x="704921" y="944532"/>
                  </a:cubicBezTo>
                  <a:cubicBezTo>
                    <a:pt x="710213" y="941875"/>
                    <a:pt x="715526" y="939072"/>
                    <a:pt x="720724" y="936216"/>
                  </a:cubicBezTo>
                  <a:cubicBezTo>
                    <a:pt x="721784" y="935628"/>
                    <a:pt x="722183" y="934284"/>
                    <a:pt x="721595" y="933213"/>
                  </a:cubicBezTo>
                  <a:cubicBezTo>
                    <a:pt x="721196" y="932478"/>
                    <a:pt x="720430" y="932068"/>
                    <a:pt x="719653" y="932068"/>
                  </a:cubicBezTo>
                  <a:close/>
                  <a:moveTo>
                    <a:pt x="224992" y="923573"/>
                  </a:moveTo>
                  <a:cubicBezTo>
                    <a:pt x="224246" y="923573"/>
                    <a:pt x="223501" y="923951"/>
                    <a:pt x="223091" y="924644"/>
                  </a:cubicBezTo>
                  <a:cubicBezTo>
                    <a:pt x="222461" y="925694"/>
                    <a:pt x="222818" y="927060"/>
                    <a:pt x="223858" y="927690"/>
                  </a:cubicBezTo>
                  <a:cubicBezTo>
                    <a:pt x="229003" y="930735"/>
                    <a:pt x="234243" y="933727"/>
                    <a:pt x="239430" y="936573"/>
                  </a:cubicBezTo>
                  <a:cubicBezTo>
                    <a:pt x="240490" y="937161"/>
                    <a:pt x="241845" y="936762"/>
                    <a:pt x="242433" y="935691"/>
                  </a:cubicBezTo>
                  <a:cubicBezTo>
                    <a:pt x="243021" y="934620"/>
                    <a:pt x="242622" y="933265"/>
                    <a:pt x="241551" y="932688"/>
                  </a:cubicBezTo>
                  <a:cubicBezTo>
                    <a:pt x="236406" y="929874"/>
                    <a:pt x="231218" y="926902"/>
                    <a:pt x="226126" y="923878"/>
                  </a:cubicBezTo>
                  <a:cubicBezTo>
                    <a:pt x="225769" y="923668"/>
                    <a:pt x="225380" y="923573"/>
                    <a:pt x="224992" y="923573"/>
                  </a:cubicBezTo>
                  <a:close/>
                  <a:moveTo>
                    <a:pt x="750177" y="913850"/>
                  </a:moveTo>
                  <a:cubicBezTo>
                    <a:pt x="749768" y="913850"/>
                    <a:pt x="749348" y="913955"/>
                    <a:pt x="748980" y="914207"/>
                  </a:cubicBezTo>
                  <a:cubicBezTo>
                    <a:pt x="744003" y="917420"/>
                    <a:pt x="738952" y="920549"/>
                    <a:pt x="733944" y="923531"/>
                  </a:cubicBezTo>
                  <a:cubicBezTo>
                    <a:pt x="732894" y="924172"/>
                    <a:pt x="732547" y="925527"/>
                    <a:pt x="733177" y="926577"/>
                  </a:cubicBezTo>
                  <a:cubicBezTo>
                    <a:pt x="733807" y="927637"/>
                    <a:pt x="735162" y="927973"/>
                    <a:pt x="736201" y="927354"/>
                  </a:cubicBezTo>
                  <a:cubicBezTo>
                    <a:pt x="741262" y="924340"/>
                    <a:pt x="746355" y="921158"/>
                    <a:pt x="751385" y="917914"/>
                  </a:cubicBezTo>
                  <a:cubicBezTo>
                    <a:pt x="752414" y="917252"/>
                    <a:pt x="752718" y="915887"/>
                    <a:pt x="752036" y="914858"/>
                  </a:cubicBezTo>
                  <a:cubicBezTo>
                    <a:pt x="751616" y="914207"/>
                    <a:pt x="750912" y="913850"/>
                    <a:pt x="750177" y="913850"/>
                  </a:cubicBezTo>
                  <a:close/>
                  <a:moveTo>
                    <a:pt x="195024" y="904253"/>
                  </a:moveTo>
                  <a:cubicBezTo>
                    <a:pt x="194320" y="904253"/>
                    <a:pt x="193638" y="904589"/>
                    <a:pt x="193207" y="905208"/>
                  </a:cubicBezTo>
                  <a:cubicBezTo>
                    <a:pt x="192504" y="906206"/>
                    <a:pt x="192756" y="907592"/>
                    <a:pt x="193764" y="908285"/>
                  </a:cubicBezTo>
                  <a:cubicBezTo>
                    <a:pt x="198657" y="911687"/>
                    <a:pt x="203655" y="915037"/>
                    <a:pt x="208643" y="918250"/>
                  </a:cubicBezTo>
                  <a:cubicBezTo>
                    <a:pt x="209661" y="918911"/>
                    <a:pt x="211037" y="918617"/>
                    <a:pt x="211699" y="917588"/>
                  </a:cubicBezTo>
                  <a:cubicBezTo>
                    <a:pt x="212370" y="916570"/>
                    <a:pt x="212066" y="915194"/>
                    <a:pt x="211037" y="914533"/>
                  </a:cubicBezTo>
                  <a:cubicBezTo>
                    <a:pt x="206102" y="911340"/>
                    <a:pt x="201135" y="908022"/>
                    <a:pt x="196284" y="904641"/>
                  </a:cubicBezTo>
                  <a:cubicBezTo>
                    <a:pt x="195906" y="904379"/>
                    <a:pt x="195465" y="904253"/>
                    <a:pt x="195024" y="904253"/>
                  </a:cubicBezTo>
                  <a:close/>
                  <a:moveTo>
                    <a:pt x="779358" y="893490"/>
                  </a:moveTo>
                  <a:cubicBezTo>
                    <a:pt x="778896" y="893490"/>
                    <a:pt x="778413" y="893637"/>
                    <a:pt x="778024" y="893941"/>
                  </a:cubicBezTo>
                  <a:cubicBezTo>
                    <a:pt x="773372" y="897438"/>
                    <a:pt x="768542" y="900935"/>
                    <a:pt x="763681" y="904326"/>
                  </a:cubicBezTo>
                  <a:cubicBezTo>
                    <a:pt x="762683" y="905030"/>
                    <a:pt x="762431" y="906405"/>
                    <a:pt x="763135" y="907413"/>
                  </a:cubicBezTo>
                  <a:cubicBezTo>
                    <a:pt x="763838" y="908421"/>
                    <a:pt x="765224" y="908652"/>
                    <a:pt x="766211" y="907959"/>
                  </a:cubicBezTo>
                  <a:cubicBezTo>
                    <a:pt x="771115" y="904526"/>
                    <a:pt x="775987" y="901008"/>
                    <a:pt x="780691" y="897480"/>
                  </a:cubicBezTo>
                  <a:cubicBezTo>
                    <a:pt x="781668" y="896735"/>
                    <a:pt x="781857" y="895348"/>
                    <a:pt x="781122" y="894372"/>
                  </a:cubicBezTo>
                  <a:cubicBezTo>
                    <a:pt x="780691" y="893794"/>
                    <a:pt x="780030" y="893490"/>
                    <a:pt x="779358" y="893490"/>
                  </a:cubicBezTo>
                  <a:close/>
                  <a:moveTo>
                    <a:pt x="166526" y="882869"/>
                  </a:moveTo>
                  <a:cubicBezTo>
                    <a:pt x="165875" y="882869"/>
                    <a:pt x="165245" y="883148"/>
                    <a:pt x="164804" y="883693"/>
                  </a:cubicBezTo>
                  <a:cubicBezTo>
                    <a:pt x="164027" y="884639"/>
                    <a:pt x="164174" y="886033"/>
                    <a:pt x="165140" y="886801"/>
                  </a:cubicBezTo>
                  <a:cubicBezTo>
                    <a:pt x="169760" y="890539"/>
                    <a:pt x="174506" y="894235"/>
                    <a:pt x="179252" y="897795"/>
                  </a:cubicBezTo>
                  <a:cubicBezTo>
                    <a:pt x="180229" y="898530"/>
                    <a:pt x="181625" y="898352"/>
                    <a:pt x="182361" y="897354"/>
                  </a:cubicBezTo>
                  <a:cubicBezTo>
                    <a:pt x="183085" y="896378"/>
                    <a:pt x="182886" y="894991"/>
                    <a:pt x="181909" y="894256"/>
                  </a:cubicBezTo>
                  <a:cubicBezTo>
                    <a:pt x="177205" y="890728"/>
                    <a:pt x="172490" y="887064"/>
                    <a:pt x="167912" y="883358"/>
                  </a:cubicBezTo>
                  <a:cubicBezTo>
                    <a:pt x="167503" y="883027"/>
                    <a:pt x="167009" y="882869"/>
                    <a:pt x="166526" y="882869"/>
                  </a:cubicBezTo>
                  <a:close/>
                  <a:moveTo>
                    <a:pt x="807026" y="871105"/>
                  </a:moveTo>
                  <a:cubicBezTo>
                    <a:pt x="806501" y="871105"/>
                    <a:pt x="805986" y="871281"/>
                    <a:pt x="805566" y="871650"/>
                  </a:cubicBezTo>
                  <a:cubicBezTo>
                    <a:pt x="801093" y="875542"/>
                    <a:pt x="796515" y="879372"/>
                    <a:pt x="791989" y="883041"/>
                  </a:cubicBezTo>
                  <a:cubicBezTo>
                    <a:pt x="791034" y="883803"/>
                    <a:pt x="790887" y="885200"/>
                    <a:pt x="791664" y="886153"/>
                  </a:cubicBezTo>
                  <a:cubicBezTo>
                    <a:pt x="792431" y="887106"/>
                    <a:pt x="793817" y="887253"/>
                    <a:pt x="794772" y="886486"/>
                  </a:cubicBezTo>
                  <a:cubicBezTo>
                    <a:pt x="799350" y="882784"/>
                    <a:pt x="803960" y="878914"/>
                    <a:pt x="808475" y="874992"/>
                  </a:cubicBezTo>
                  <a:cubicBezTo>
                    <a:pt x="809399" y="874187"/>
                    <a:pt x="809494" y="872794"/>
                    <a:pt x="808685" y="871868"/>
                  </a:cubicBezTo>
                  <a:cubicBezTo>
                    <a:pt x="808254" y="871363"/>
                    <a:pt x="807646" y="871105"/>
                    <a:pt x="807026" y="871105"/>
                  </a:cubicBezTo>
                  <a:close/>
                  <a:moveTo>
                    <a:pt x="139624" y="859517"/>
                  </a:moveTo>
                  <a:cubicBezTo>
                    <a:pt x="139025" y="859517"/>
                    <a:pt x="138437" y="859753"/>
                    <a:pt x="137997" y="860219"/>
                  </a:cubicBezTo>
                  <a:cubicBezTo>
                    <a:pt x="137167" y="861112"/>
                    <a:pt x="137219" y="862518"/>
                    <a:pt x="138112" y="863353"/>
                  </a:cubicBezTo>
                  <a:cubicBezTo>
                    <a:pt x="142449" y="867403"/>
                    <a:pt x="146932" y="871427"/>
                    <a:pt x="151405" y="875314"/>
                  </a:cubicBezTo>
                  <a:cubicBezTo>
                    <a:pt x="152330" y="876120"/>
                    <a:pt x="153726" y="876020"/>
                    <a:pt x="154535" y="875100"/>
                  </a:cubicBezTo>
                  <a:cubicBezTo>
                    <a:pt x="155333" y="874173"/>
                    <a:pt x="155238" y="872777"/>
                    <a:pt x="154314" y="871972"/>
                  </a:cubicBezTo>
                  <a:cubicBezTo>
                    <a:pt x="149872" y="868119"/>
                    <a:pt x="145441" y="864129"/>
                    <a:pt x="141126" y="860112"/>
                  </a:cubicBezTo>
                  <a:cubicBezTo>
                    <a:pt x="140706" y="859709"/>
                    <a:pt x="140160" y="859517"/>
                    <a:pt x="139624" y="859517"/>
                  </a:cubicBezTo>
                  <a:close/>
                  <a:moveTo>
                    <a:pt x="833035" y="846815"/>
                  </a:moveTo>
                  <a:cubicBezTo>
                    <a:pt x="832479" y="846815"/>
                    <a:pt x="831901" y="847024"/>
                    <a:pt x="831471" y="847456"/>
                  </a:cubicBezTo>
                  <a:cubicBezTo>
                    <a:pt x="827292" y="851648"/>
                    <a:pt x="822997" y="855801"/>
                    <a:pt x="818734" y="859783"/>
                  </a:cubicBezTo>
                  <a:cubicBezTo>
                    <a:pt x="817841" y="860613"/>
                    <a:pt x="817789" y="862016"/>
                    <a:pt x="818618" y="862920"/>
                  </a:cubicBezTo>
                  <a:cubicBezTo>
                    <a:pt x="819469" y="863805"/>
                    <a:pt x="820865" y="863858"/>
                    <a:pt x="821758" y="863022"/>
                  </a:cubicBezTo>
                  <a:cubicBezTo>
                    <a:pt x="826063" y="859003"/>
                    <a:pt x="830389" y="854811"/>
                    <a:pt x="834610" y="850590"/>
                  </a:cubicBezTo>
                  <a:cubicBezTo>
                    <a:pt x="835471" y="849719"/>
                    <a:pt x="835471" y="848319"/>
                    <a:pt x="834610" y="847456"/>
                  </a:cubicBezTo>
                  <a:cubicBezTo>
                    <a:pt x="834169" y="847024"/>
                    <a:pt x="833602" y="846815"/>
                    <a:pt x="833035" y="846815"/>
                  </a:cubicBezTo>
                  <a:close/>
                  <a:moveTo>
                    <a:pt x="114444" y="834320"/>
                  </a:moveTo>
                  <a:cubicBezTo>
                    <a:pt x="113898" y="834320"/>
                    <a:pt x="113363" y="834530"/>
                    <a:pt x="112932" y="834929"/>
                  </a:cubicBezTo>
                  <a:cubicBezTo>
                    <a:pt x="112050" y="835759"/>
                    <a:pt x="111998" y="837156"/>
                    <a:pt x="112827" y="838059"/>
                  </a:cubicBezTo>
                  <a:cubicBezTo>
                    <a:pt x="116870" y="842387"/>
                    <a:pt x="121028" y="846711"/>
                    <a:pt x="125249" y="850919"/>
                  </a:cubicBezTo>
                  <a:cubicBezTo>
                    <a:pt x="126100" y="851790"/>
                    <a:pt x="127496" y="851790"/>
                    <a:pt x="128378" y="850919"/>
                  </a:cubicBezTo>
                  <a:cubicBezTo>
                    <a:pt x="129239" y="850053"/>
                    <a:pt x="129239" y="848656"/>
                    <a:pt x="128378" y="847790"/>
                  </a:cubicBezTo>
                  <a:cubicBezTo>
                    <a:pt x="124199" y="843621"/>
                    <a:pt x="120062" y="839329"/>
                    <a:pt x="116072" y="835024"/>
                  </a:cubicBezTo>
                  <a:cubicBezTo>
                    <a:pt x="115631" y="834562"/>
                    <a:pt x="115043" y="834320"/>
                    <a:pt x="114444" y="834320"/>
                  </a:cubicBezTo>
                  <a:close/>
                  <a:moveTo>
                    <a:pt x="857291" y="820712"/>
                  </a:moveTo>
                  <a:cubicBezTo>
                    <a:pt x="856672" y="820712"/>
                    <a:pt x="856052" y="820964"/>
                    <a:pt x="855611" y="821479"/>
                  </a:cubicBezTo>
                  <a:cubicBezTo>
                    <a:pt x="851768" y="825920"/>
                    <a:pt x="847788" y="830362"/>
                    <a:pt x="843767" y="834678"/>
                  </a:cubicBezTo>
                  <a:cubicBezTo>
                    <a:pt x="842927" y="835580"/>
                    <a:pt x="842990" y="836988"/>
                    <a:pt x="843882" y="837817"/>
                  </a:cubicBezTo>
                  <a:cubicBezTo>
                    <a:pt x="844785" y="838636"/>
                    <a:pt x="846182" y="838605"/>
                    <a:pt x="847022" y="837702"/>
                  </a:cubicBezTo>
                  <a:cubicBezTo>
                    <a:pt x="851065" y="833333"/>
                    <a:pt x="855086" y="828860"/>
                    <a:pt x="858961" y="824377"/>
                  </a:cubicBezTo>
                  <a:cubicBezTo>
                    <a:pt x="859759" y="823453"/>
                    <a:pt x="859664" y="822056"/>
                    <a:pt x="858740" y="821248"/>
                  </a:cubicBezTo>
                  <a:cubicBezTo>
                    <a:pt x="858310" y="820891"/>
                    <a:pt x="857795" y="820712"/>
                    <a:pt x="857291" y="820712"/>
                  </a:cubicBezTo>
                  <a:close/>
                  <a:moveTo>
                    <a:pt x="91133" y="807429"/>
                  </a:moveTo>
                  <a:cubicBezTo>
                    <a:pt x="90630" y="807429"/>
                    <a:pt x="90146" y="807587"/>
                    <a:pt x="89747" y="807923"/>
                  </a:cubicBezTo>
                  <a:cubicBezTo>
                    <a:pt x="88781" y="808689"/>
                    <a:pt x="88634" y="810086"/>
                    <a:pt x="89411" y="811041"/>
                  </a:cubicBezTo>
                  <a:cubicBezTo>
                    <a:pt x="93160" y="815693"/>
                    <a:pt x="97024" y="820302"/>
                    <a:pt x="100878" y="824755"/>
                  </a:cubicBezTo>
                  <a:cubicBezTo>
                    <a:pt x="101676" y="825668"/>
                    <a:pt x="103083" y="825773"/>
                    <a:pt x="103996" y="824975"/>
                  </a:cubicBezTo>
                  <a:cubicBezTo>
                    <a:pt x="104920" y="824177"/>
                    <a:pt x="105025" y="822781"/>
                    <a:pt x="104217" y="821846"/>
                  </a:cubicBezTo>
                  <a:cubicBezTo>
                    <a:pt x="100405" y="817436"/>
                    <a:pt x="96573" y="812868"/>
                    <a:pt x="92856" y="808248"/>
                  </a:cubicBezTo>
                  <a:cubicBezTo>
                    <a:pt x="92415" y="807723"/>
                    <a:pt x="91774" y="807429"/>
                    <a:pt x="91133" y="807429"/>
                  </a:cubicBezTo>
                  <a:close/>
                  <a:moveTo>
                    <a:pt x="879625" y="792960"/>
                  </a:moveTo>
                  <a:cubicBezTo>
                    <a:pt x="878943" y="792960"/>
                    <a:pt x="878281" y="793264"/>
                    <a:pt x="877851" y="793842"/>
                  </a:cubicBezTo>
                  <a:cubicBezTo>
                    <a:pt x="874291" y="798598"/>
                    <a:pt x="870637" y="803313"/>
                    <a:pt x="866962" y="807860"/>
                  </a:cubicBezTo>
                  <a:cubicBezTo>
                    <a:pt x="866195" y="808815"/>
                    <a:pt x="866353" y="810212"/>
                    <a:pt x="867308" y="810968"/>
                  </a:cubicBezTo>
                  <a:cubicBezTo>
                    <a:pt x="868243" y="811734"/>
                    <a:pt x="869650" y="811598"/>
                    <a:pt x="870417" y="810642"/>
                  </a:cubicBezTo>
                  <a:cubicBezTo>
                    <a:pt x="874102" y="806053"/>
                    <a:pt x="877798" y="801297"/>
                    <a:pt x="881389" y="796498"/>
                  </a:cubicBezTo>
                  <a:cubicBezTo>
                    <a:pt x="882124" y="795511"/>
                    <a:pt x="881936" y="794125"/>
                    <a:pt x="880948" y="793401"/>
                  </a:cubicBezTo>
                  <a:cubicBezTo>
                    <a:pt x="880549" y="793096"/>
                    <a:pt x="880077" y="792960"/>
                    <a:pt x="879625" y="792960"/>
                  </a:cubicBezTo>
                  <a:close/>
                  <a:moveTo>
                    <a:pt x="69797" y="778963"/>
                  </a:moveTo>
                  <a:cubicBezTo>
                    <a:pt x="69366" y="778963"/>
                    <a:pt x="68925" y="779089"/>
                    <a:pt x="68537" y="779362"/>
                  </a:cubicBezTo>
                  <a:cubicBezTo>
                    <a:pt x="67529" y="780055"/>
                    <a:pt x="67287" y="781430"/>
                    <a:pt x="67980" y="782438"/>
                  </a:cubicBezTo>
                  <a:cubicBezTo>
                    <a:pt x="71393" y="787331"/>
                    <a:pt x="74910" y="792204"/>
                    <a:pt x="78449" y="796918"/>
                  </a:cubicBezTo>
                  <a:cubicBezTo>
                    <a:pt x="79184" y="797905"/>
                    <a:pt x="80570" y="798094"/>
                    <a:pt x="81536" y="797359"/>
                  </a:cubicBezTo>
                  <a:cubicBezTo>
                    <a:pt x="82523" y="796635"/>
                    <a:pt x="82723" y="795249"/>
                    <a:pt x="81998" y="794262"/>
                  </a:cubicBezTo>
                  <a:cubicBezTo>
                    <a:pt x="78470" y="789589"/>
                    <a:pt x="74984" y="784759"/>
                    <a:pt x="71613" y="779908"/>
                  </a:cubicBezTo>
                  <a:cubicBezTo>
                    <a:pt x="71183" y="779288"/>
                    <a:pt x="70490" y="778963"/>
                    <a:pt x="69797" y="778963"/>
                  </a:cubicBezTo>
                  <a:close/>
                  <a:moveTo>
                    <a:pt x="899933" y="763664"/>
                  </a:moveTo>
                  <a:cubicBezTo>
                    <a:pt x="899209" y="763664"/>
                    <a:pt x="898494" y="764021"/>
                    <a:pt x="898074" y="764682"/>
                  </a:cubicBezTo>
                  <a:cubicBezTo>
                    <a:pt x="894893" y="769649"/>
                    <a:pt x="891575" y="774616"/>
                    <a:pt x="888215" y="779446"/>
                  </a:cubicBezTo>
                  <a:cubicBezTo>
                    <a:pt x="887522" y="780443"/>
                    <a:pt x="887774" y="781829"/>
                    <a:pt x="888771" y="782522"/>
                  </a:cubicBezTo>
                  <a:cubicBezTo>
                    <a:pt x="889769" y="783215"/>
                    <a:pt x="891165" y="782963"/>
                    <a:pt x="891858" y="781966"/>
                  </a:cubicBezTo>
                  <a:cubicBezTo>
                    <a:pt x="895229" y="777094"/>
                    <a:pt x="898589" y="772074"/>
                    <a:pt x="901813" y="767066"/>
                  </a:cubicBezTo>
                  <a:cubicBezTo>
                    <a:pt x="902464" y="766047"/>
                    <a:pt x="902159" y="764672"/>
                    <a:pt x="901130" y="764010"/>
                  </a:cubicBezTo>
                  <a:cubicBezTo>
                    <a:pt x="900763" y="763779"/>
                    <a:pt x="900353" y="763664"/>
                    <a:pt x="899933" y="763664"/>
                  </a:cubicBezTo>
                  <a:close/>
                  <a:moveTo>
                    <a:pt x="50550" y="749058"/>
                  </a:moveTo>
                  <a:cubicBezTo>
                    <a:pt x="50161" y="749058"/>
                    <a:pt x="49762" y="749163"/>
                    <a:pt x="49405" y="749373"/>
                  </a:cubicBezTo>
                  <a:cubicBezTo>
                    <a:pt x="48355" y="750003"/>
                    <a:pt x="48019" y="751357"/>
                    <a:pt x="48639" y="752407"/>
                  </a:cubicBezTo>
                  <a:cubicBezTo>
                    <a:pt x="51694" y="757542"/>
                    <a:pt x="54865" y="762656"/>
                    <a:pt x="58047" y="767591"/>
                  </a:cubicBezTo>
                  <a:cubicBezTo>
                    <a:pt x="58708" y="768620"/>
                    <a:pt x="60074" y="768914"/>
                    <a:pt x="61102" y="768252"/>
                  </a:cubicBezTo>
                  <a:cubicBezTo>
                    <a:pt x="62132" y="767591"/>
                    <a:pt x="62436" y="766226"/>
                    <a:pt x="61775" y="765197"/>
                  </a:cubicBezTo>
                  <a:cubicBezTo>
                    <a:pt x="58614" y="760293"/>
                    <a:pt x="55474" y="755232"/>
                    <a:pt x="52450" y="750150"/>
                  </a:cubicBezTo>
                  <a:cubicBezTo>
                    <a:pt x="52030" y="749446"/>
                    <a:pt x="51295" y="749058"/>
                    <a:pt x="50550" y="749058"/>
                  </a:cubicBezTo>
                  <a:close/>
                  <a:moveTo>
                    <a:pt x="918120" y="732982"/>
                  </a:moveTo>
                  <a:cubicBezTo>
                    <a:pt x="917343" y="732982"/>
                    <a:pt x="916576" y="733402"/>
                    <a:pt x="916177" y="734137"/>
                  </a:cubicBezTo>
                  <a:cubicBezTo>
                    <a:pt x="913373" y="739292"/>
                    <a:pt x="910412" y="744469"/>
                    <a:pt x="907399" y="749572"/>
                  </a:cubicBezTo>
                  <a:cubicBezTo>
                    <a:pt x="906769" y="750633"/>
                    <a:pt x="907115" y="751987"/>
                    <a:pt x="908165" y="752607"/>
                  </a:cubicBezTo>
                  <a:cubicBezTo>
                    <a:pt x="909226" y="753226"/>
                    <a:pt x="910580" y="752890"/>
                    <a:pt x="911200" y="751830"/>
                  </a:cubicBezTo>
                  <a:cubicBezTo>
                    <a:pt x="914245" y="746685"/>
                    <a:pt x="917227" y="741445"/>
                    <a:pt x="920052" y="736258"/>
                  </a:cubicBezTo>
                  <a:cubicBezTo>
                    <a:pt x="920661" y="735187"/>
                    <a:pt x="920251" y="733843"/>
                    <a:pt x="919180" y="733255"/>
                  </a:cubicBezTo>
                  <a:cubicBezTo>
                    <a:pt x="918834" y="733066"/>
                    <a:pt x="918477" y="732982"/>
                    <a:pt x="918120" y="732982"/>
                  </a:cubicBezTo>
                  <a:close/>
                  <a:moveTo>
                    <a:pt x="33497" y="717882"/>
                  </a:moveTo>
                  <a:cubicBezTo>
                    <a:pt x="33151" y="717882"/>
                    <a:pt x="32814" y="717956"/>
                    <a:pt x="32499" y="718113"/>
                  </a:cubicBezTo>
                  <a:cubicBezTo>
                    <a:pt x="31408" y="718659"/>
                    <a:pt x="30966" y="719993"/>
                    <a:pt x="31513" y="721085"/>
                  </a:cubicBezTo>
                  <a:cubicBezTo>
                    <a:pt x="34180" y="726398"/>
                    <a:pt x="36973" y="731722"/>
                    <a:pt x="39797" y="736898"/>
                  </a:cubicBezTo>
                  <a:cubicBezTo>
                    <a:pt x="40385" y="737969"/>
                    <a:pt x="41740" y="738358"/>
                    <a:pt x="42811" y="737780"/>
                  </a:cubicBezTo>
                  <a:cubicBezTo>
                    <a:pt x="43882" y="737192"/>
                    <a:pt x="44271" y="735848"/>
                    <a:pt x="43682" y="734777"/>
                  </a:cubicBezTo>
                  <a:cubicBezTo>
                    <a:pt x="40879" y="729643"/>
                    <a:pt x="38117" y="724371"/>
                    <a:pt x="35471" y="719100"/>
                  </a:cubicBezTo>
                  <a:cubicBezTo>
                    <a:pt x="35083" y="718323"/>
                    <a:pt x="34295" y="717882"/>
                    <a:pt x="33497" y="717882"/>
                  </a:cubicBezTo>
                  <a:close/>
                  <a:moveTo>
                    <a:pt x="934059" y="701071"/>
                  </a:moveTo>
                  <a:cubicBezTo>
                    <a:pt x="933230" y="701071"/>
                    <a:pt x="932421" y="701544"/>
                    <a:pt x="932043" y="702363"/>
                  </a:cubicBezTo>
                  <a:cubicBezTo>
                    <a:pt x="929607" y="707718"/>
                    <a:pt x="927045" y="713105"/>
                    <a:pt x="924388" y="718397"/>
                  </a:cubicBezTo>
                  <a:cubicBezTo>
                    <a:pt x="923853" y="719489"/>
                    <a:pt x="924283" y="720822"/>
                    <a:pt x="925386" y="721368"/>
                  </a:cubicBezTo>
                  <a:cubicBezTo>
                    <a:pt x="926478" y="721904"/>
                    <a:pt x="927801" y="721473"/>
                    <a:pt x="928358" y="720381"/>
                  </a:cubicBezTo>
                  <a:cubicBezTo>
                    <a:pt x="931014" y="715047"/>
                    <a:pt x="933629" y="709608"/>
                    <a:pt x="936075" y="704200"/>
                  </a:cubicBezTo>
                  <a:cubicBezTo>
                    <a:pt x="936590" y="703087"/>
                    <a:pt x="936096" y="701775"/>
                    <a:pt x="934973" y="701271"/>
                  </a:cubicBezTo>
                  <a:cubicBezTo>
                    <a:pt x="934689" y="701134"/>
                    <a:pt x="934374" y="701071"/>
                    <a:pt x="934059" y="701071"/>
                  </a:cubicBezTo>
                  <a:close/>
                  <a:moveTo>
                    <a:pt x="18702" y="685583"/>
                  </a:moveTo>
                  <a:cubicBezTo>
                    <a:pt x="18419" y="685583"/>
                    <a:pt x="18125" y="685636"/>
                    <a:pt x="17851" y="685751"/>
                  </a:cubicBezTo>
                  <a:cubicBezTo>
                    <a:pt x="16728" y="686224"/>
                    <a:pt x="16193" y="687515"/>
                    <a:pt x="16655" y="688649"/>
                  </a:cubicBezTo>
                  <a:cubicBezTo>
                    <a:pt x="18965" y="694172"/>
                    <a:pt x="21348" y="699675"/>
                    <a:pt x="23784" y="704988"/>
                  </a:cubicBezTo>
                  <a:cubicBezTo>
                    <a:pt x="24309" y="706111"/>
                    <a:pt x="25622" y="706584"/>
                    <a:pt x="26724" y="706080"/>
                  </a:cubicBezTo>
                  <a:cubicBezTo>
                    <a:pt x="27837" y="705576"/>
                    <a:pt x="28331" y="704263"/>
                    <a:pt x="27827" y="703150"/>
                  </a:cubicBezTo>
                  <a:cubicBezTo>
                    <a:pt x="25401" y="697868"/>
                    <a:pt x="23028" y="692429"/>
                    <a:pt x="20750" y="686948"/>
                  </a:cubicBezTo>
                  <a:cubicBezTo>
                    <a:pt x="20403" y="686098"/>
                    <a:pt x="19563" y="685583"/>
                    <a:pt x="18702" y="685583"/>
                  </a:cubicBezTo>
                  <a:close/>
                  <a:moveTo>
                    <a:pt x="947689" y="668058"/>
                  </a:moveTo>
                  <a:cubicBezTo>
                    <a:pt x="946786" y="668058"/>
                    <a:pt x="945946" y="668625"/>
                    <a:pt x="945620" y="669507"/>
                  </a:cubicBezTo>
                  <a:cubicBezTo>
                    <a:pt x="943551" y="675062"/>
                    <a:pt x="941378" y="680627"/>
                    <a:pt x="939131" y="686056"/>
                  </a:cubicBezTo>
                  <a:cubicBezTo>
                    <a:pt x="938658" y="687190"/>
                    <a:pt x="939204" y="688481"/>
                    <a:pt x="940328" y="688954"/>
                  </a:cubicBezTo>
                  <a:cubicBezTo>
                    <a:pt x="941462" y="689405"/>
                    <a:pt x="942764" y="688880"/>
                    <a:pt x="943215" y="687746"/>
                  </a:cubicBezTo>
                  <a:cubicBezTo>
                    <a:pt x="945484" y="682275"/>
                    <a:pt x="947678" y="676658"/>
                    <a:pt x="949768" y="671051"/>
                  </a:cubicBezTo>
                  <a:cubicBezTo>
                    <a:pt x="950198" y="669906"/>
                    <a:pt x="949600" y="668635"/>
                    <a:pt x="948455" y="668205"/>
                  </a:cubicBezTo>
                  <a:cubicBezTo>
                    <a:pt x="948193" y="668110"/>
                    <a:pt x="947941" y="668058"/>
                    <a:pt x="947689" y="668058"/>
                  </a:cubicBezTo>
                  <a:close/>
                  <a:moveTo>
                    <a:pt x="6259" y="652276"/>
                  </a:moveTo>
                  <a:cubicBezTo>
                    <a:pt x="6028" y="652276"/>
                    <a:pt x="5797" y="652307"/>
                    <a:pt x="5556" y="652391"/>
                  </a:cubicBezTo>
                  <a:cubicBezTo>
                    <a:pt x="4401" y="652769"/>
                    <a:pt x="3781" y="654029"/>
                    <a:pt x="4159" y="655195"/>
                  </a:cubicBezTo>
                  <a:cubicBezTo>
                    <a:pt x="6060" y="660876"/>
                    <a:pt x="8065" y="666546"/>
                    <a:pt x="10113" y="672048"/>
                  </a:cubicBezTo>
                  <a:cubicBezTo>
                    <a:pt x="10543" y="673203"/>
                    <a:pt x="11824" y="673770"/>
                    <a:pt x="12969" y="673361"/>
                  </a:cubicBezTo>
                  <a:cubicBezTo>
                    <a:pt x="14113" y="672920"/>
                    <a:pt x="14701" y="671639"/>
                    <a:pt x="14271" y="670505"/>
                  </a:cubicBezTo>
                  <a:cubicBezTo>
                    <a:pt x="12234" y="665055"/>
                    <a:pt x="10249" y="659437"/>
                    <a:pt x="8359" y="653788"/>
                  </a:cubicBezTo>
                  <a:cubicBezTo>
                    <a:pt x="8044" y="652864"/>
                    <a:pt x="7183" y="652276"/>
                    <a:pt x="6259" y="652276"/>
                  </a:cubicBezTo>
                  <a:close/>
                  <a:moveTo>
                    <a:pt x="958882" y="634205"/>
                  </a:moveTo>
                  <a:cubicBezTo>
                    <a:pt x="957916" y="634205"/>
                    <a:pt x="957034" y="634835"/>
                    <a:pt x="956750" y="635801"/>
                  </a:cubicBezTo>
                  <a:cubicBezTo>
                    <a:pt x="955112" y="641440"/>
                    <a:pt x="953338" y="647131"/>
                    <a:pt x="951490" y="652738"/>
                  </a:cubicBezTo>
                  <a:cubicBezTo>
                    <a:pt x="951101" y="653893"/>
                    <a:pt x="951731" y="655143"/>
                    <a:pt x="952897" y="655521"/>
                  </a:cubicBezTo>
                  <a:cubicBezTo>
                    <a:pt x="954073" y="655930"/>
                    <a:pt x="955301" y="655279"/>
                    <a:pt x="955700" y="654124"/>
                  </a:cubicBezTo>
                  <a:cubicBezTo>
                    <a:pt x="957559" y="648464"/>
                    <a:pt x="959344" y="642731"/>
                    <a:pt x="961014" y="637040"/>
                  </a:cubicBezTo>
                  <a:cubicBezTo>
                    <a:pt x="961350" y="635864"/>
                    <a:pt x="960667" y="634635"/>
                    <a:pt x="959501" y="634289"/>
                  </a:cubicBezTo>
                  <a:cubicBezTo>
                    <a:pt x="959291" y="634236"/>
                    <a:pt x="959092" y="634205"/>
                    <a:pt x="958882" y="634205"/>
                  </a:cubicBezTo>
                  <a:close/>
                  <a:moveTo>
                    <a:pt x="-3769" y="618108"/>
                  </a:moveTo>
                  <a:cubicBezTo>
                    <a:pt x="-3958" y="618108"/>
                    <a:pt x="-4136" y="618129"/>
                    <a:pt x="-4325" y="618181"/>
                  </a:cubicBezTo>
                  <a:cubicBezTo>
                    <a:pt x="-5501" y="618475"/>
                    <a:pt x="-6215" y="619683"/>
                    <a:pt x="-5911" y="620869"/>
                  </a:cubicBezTo>
                  <a:cubicBezTo>
                    <a:pt x="-4430" y="626687"/>
                    <a:pt x="-2834" y="632483"/>
                    <a:pt x="-1186" y="638121"/>
                  </a:cubicBezTo>
                  <a:cubicBezTo>
                    <a:pt x="-839" y="639287"/>
                    <a:pt x="400" y="639970"/>
                    <a:pt x="1565" y="639623"/>
                  </a:cubicBezTo>
                  <a:cubicBezTo>
                    <a:pt x="2742" y="639277"/>
                    <a:pt x="3414" y="638048"/>
                    <a:pt x="3057" y="636872"/>
                  </a:cubicBezTo>
                  <a:cubicBezTo>
                    <a:pt x="1418" y="631296"/>
                    <a:pt x="-146" y="625542"/>
                    <a:pt x="-1627" y="619767"/>
                  </a:cubicBezTo>
                  <a:cubicBezTo>
                    <a:pt x="-1878" y="618769"/>
                    <a:pt x="-2782" y="618108"/>
                    <a:pt x="-3769" y="618108"/>
                  </a:cubicBezTo>
                  <a:close/>
                  <a:moveTo>
                    <a:pt x="967597" y="599680"/>
                  </a:moveTo>
                  <a:cubicBezTo>
                    <a:pt x="966579" y="599680"/>
                    <a:pt x="965665" y="600383"/>
                    <a:pt x="965434" y="601433"/>
                  </a:cubicBezTo>
                  <a:cubicBezTo>
                    <a:pt x="964195" y="607198"/>
                    <a:pt x="962851" y="613005"/>
                    <a:pt x="961412" y="618696"/>
                  </a:cubicBezTo>
                  <a:cubicBezTo>
                    <a:pt x="961108" y="619882"/>
                    <a:pt x="961822" y="621079"/>
                    <a:pt x="963019" y="621384"/>
                  </a:cubicBezTo>
                  <a:cubicBezTo>
                    <a:pt x="964216" y="621678"/>
                    <a:pt x="965403" y="620964"/>
                    <a:pt x="965697" y="619767"/>
                  </a:cubicBezTo>
                  <a:cubicBezTo>
                    <a:pt x="967156" y="614034"/>
                    <a:pt x="968521" y="608175"/>
                    <a:pt x="969771" y="602357"/>
                  </a:cubicBezTo>
                  <a:cubicBezTo>
                    <a:pt x="970023" y="601160"/>
                    <a:pt x="969267" y="599984"/>
                    <a:pt x="968070" y="599732"/>
                  </a:cubicBezTo>
                  <a:cubicBezTo>
                    <a:pt x="967912" y="599690"/>
                    <a:pt x="967755" y="599680"/>
                    <a:pt x="967597" y="599680"/>
                  </a:cubicBezTo>
                  <a:close/>
                  <a:moveTo>
                    <a:pt x="-11318" y="583299"/>
                  </a:moveTo>
                  <a:cubicBezTo>
                    <a:pt x="-11455" y="583299"/>
                    <a:pt x="-11581" y="583310"/>
                    <a:pt x="-11707" y="583341"/>
                  </a:cubicBezTo>
                  <a:cubicBezTo>
                    <a:pt x="-12925" y="583551"/>
                    <a:pt x="-13723" y="584706"/>
                    <a:pt x="-13503" y="585914"/>
                  </a:cubicBezTo>
                  <a:cubicBezTo>
                    <a:pt x="-12442" y="591773"/>
                    <a:pt x="-11276" y="597674"/>
                    <a:pt x="-10016" y="603460"/>
                  </a:cubicBezTo>
                  <a:cubicBezTo>
                    <a:pt x="-9754" y="604657"/>
                    <a:pt x="-8546" y="605402"/>
                    <a:pt x="-7391" y="605150"/>
                  </a:cubicBezTo>
                  <a:cubicBezTo>
                    <a:pt x="-6184" y="604888"/>
                    <a:pt x="-5438" y="603712"/>
                    <a:pt x="-5690" y="602515"/>
                  </a:cubicBezTo>
                  <a:cubicBezTo>
                    <a:pt x="-6929" y="596792"/>
                    <a:pt x="-8095" y="590933"/>
                    <a:pt x="-9134" y="585126"/>
                  </a:cubicBezTo>
                  <a:cubicBezTo>
                    <a:pt x="-9334" y="584055"/>
                    <a:pt x="-10268" y="583299"/>
                    <a:pt x="-11318" y="583299"/>
                  </a:cubicBezTo>
                  <a:close/>
                  <a:moveTo>
                    <a:pt x="973824" y="564619"/>
                  </a:moveTo>
                  <a:cubicBezTo>
                    <a:pt x="972742" y="564619"/>
                    <a:pt x="971797" y="565417"/>
                    <a:pt x="971640" y="566520"/>
                  </a:cubicBezTo>
                  <a:cubicBezTo>
                    <a:pt x="970810" y="572337"/>
                    <a:pt x="969876" y="578217"/>
                    <a:pt x="968847" y="584024"/>
                  </a:cubicBezTo>
                  <a:cubicBezTo>
                    <a:pt x="968637" y="585242"/>
                    <a:pt x="969435" y="586386"/>
                    <a:pt x="970642" y="586596"/>
                  </a:cubicBezTo>
                  <a:cubicBezTo>
                    <a:pt x="971829" y="586806"/>
                    <a:pt x="973005" y="586008"/>
                    <a:pt x="973215" y="584801"/>
                  </a:cubicBezTo>
                  <a:cubicBezTo>
                    <a:pt x="974254" y="578931"/>
                    <a:pt x="975199" y="572998"/>
                    <a:pt x="976019" y="567139"/>
                  </a:cubicBezTo>
                  <a:cubicBezTo>
                    <a:pt x="976187" y="565932"/>
                    <a:pt x="975347" y="564808"/>
                    <a:pt x="974139" y="564640"/>
                  </a:cubicBezTo>
                  <a:cubicBezTo>
                    <a:pt x="974034" y="564619"/>
                    <a:pt x="973929" y="564619"/>
                    <a:pt x="973824" y="564619"/>
                  </a:cubicBezTo>
                  <a:close/>
                  <a:moveTo>
                    <a:pt x="-16359" y="548050"/>
                  </a:moveTo>
                  <a:cubicBezTo>
                    <a:pt x="-16443" y="548050"/>
                    <a:pt x="-16506" y="548060"/>
                    <a:pt x="-16600" y="548071"/>
                  </a:cubicBezTo>
                  <a:cubicBezTo>
                    <a:pt x="-17808" y="548197"/>
                    <a:pt x="-18690" y="549289"/>
                    <a:pt x="-18564" y="550507"/>
                  </a:cubicBezTo>
                  <a:cubicBezTo>
                    <a:pt x="-17923" y="556429"/>
                    <a:pt x="-17188" y="562404"/>
                    <a:pt x="-16348" y="568252"/>
                  </a:cubicBezTo>
                  <a:cubicBezTo>
                    <a:pt x="-16170" y="569470"/>
                    <a:pt x="-15046" y="570310"/>
                    <a:pt x="-13838" y="570132"/>
                  </a:cubicBezTo>
                  <a:cubicBezTo>
                    <a:pt x="-12620" y="569953"/>
                    <a:pt x="-11791" y="568840"/>
                    <a:pt x="-11959" y="567622"/>
                  </a:cubicBezTo>
                  <a:cubicBezTo>
                    <a:pt x="-12788" y="561826"/>
                    <a:pt x="-13534" y="555914"/>
                    <a:pt x="-14164" y="550034"/>
                  </a:cubicBezTo>
                  <a:cubicBezTo>
                    <a:pt x="-14280" y="548900"/>
                    <a:pt x="-15235" y="548050"/>
                    <a:pt x="-16359" y="548050"/>
                  </a:cubicBezTo>
                  <a:close/>
                  <a:moveTo>
                    <a:pt x="977520" y="529201"/>
                  </a:moveTo>
                  <a:cubicBezTo>
                    <a:pt x="976375" y="529201"/>
                    <a:pt x="975399" y="530104"/>
                    <a:pt x="975315" y="531270"/>
                  </a:cubicBezTo>
                  <a:cubicBezTo>
                    <a:pt x="974916" y="537108"/>
                    <a:pt x="974402" y="543062"/>
                    <a:pt x="973792" y="548921"/>
                  </a:cubicBezTo>
                  <a:cubicBezTo>
                    <a:pt x="973656" y="550150"/>
                    <a:pt x="974549" y="551231"/>
                    <a:pt x="975756" y="551357"/>
                  </a:cubicBezTo>
                  <a:cubicBezTo>
                    <a:pt x="976922" y="551504"/>
                    <a:pt x="978066" y="550612"/>
                    <a:pt x="978192" y="549383"/>
                  </a:cubicBezTo>
                  <a:cubicBezTo>
                    <a:pt x="978801" y="543461"/>
                    <a:pt x="979326" y="537476"/>
                    <a:pt x="979736" y="531574"/>
                  </a:cubicBezTo>
                  <a:cubicBezTo>
                    <a:pt x="979820" y="530356"/>
                    <a:pt x="978896" y="529285"/>
                    <a:pt x="977678" y="529201"/>
                  </a:cubicBezTo>
                  <a:cubicBezTo>
                    <a:pt x="977635" y="529201"/>
                    <a:pt x="977583" y="529201"/>
                    <a:pt x="977520" y="529201"/>
                  </a:cubicBezTo>
                  <a:close/>
                  <a:moveTo>
                    <a:pt x="-18889" y="512537"/>
                  </a:moveTo>
                  <a:cubicBezTo>
                    <a:pt x="-18910" y="512537"/>
                    <a:pt x="-18931" y="512537"/>
                    <a:pt x="-18973" y="512537"/>
                  </a:cubicBezTo>
                  <a:cubicBezTo>
                    <a:pt x="-20191" y="512579"/>
                    <a:pt x="-21147" y="513619"/>
                    <a:pt x="-21105" y="514837"/>
                  </a:cubicBezTo>
                  <a:cubicBezTo>
                    <a:pt x="-20874" y="520833"/>
                    <a:pt x="-20559" y="526839"/>
                    <a:pt x="-20149" y="532698"/>
                  </a:cubicBezTo>
                  <a:cubicBezTo>
                    <a:pt x="-20065" y="533916"/>
                    <a:pt x="-18879" y="534851"/>
                    <a:pt x="-17776" y="534735"/>
                  </a:cubicBezTo>
                  <a:cubicBezTo>
                    <a:pt x="-16558" y="534662"/>
                    <a:pt x="-15645" y="533601"/>
                    <a:pt x="-15728" y="532373"/>
                  </a:cubicBezTo>
                  <a:cubicBezTo>
                    <a:pt x="-16138" y="526576"/>
                    <a:pt x="-16453" y="520623"/>
                    <a:pt x="-16674" y="514679"/>
                  </a:cubicBezTo>
                  <a:cubicBezTo>
                    <a:pt x="-16716" y="513482"/>
                    <a:pt x="-17713" y="512537"/>
                    <a:pt x="-18889" y="512537"/>
                  </a:cubicBezTo>
                  <a:close/>
                  <a:moveTo>
                    <a:pt x="978707" y="493616"/>
                  </a:moveTo>
                  <a:cubicBezTo>
                    <a:pt x="977489" y="493616"/>
                    <a:pt x="976502" y="494603"/>
                    <a:pt x="976502" y="495821"/>
                  </a:cubicBezTo>
                  <a:lnTo>
                    <a:pt x="976512" y="496692"/>
                  </a:lnTo>
                  <a:cubicBezTo>
                    <a:pt x="976512" y="502320"/>
                    <a:pt x="976407" y="507949"/>
                    <a:pt x="976218" y="513545"/>
                  </a:cubicBezTo>
                  <a:cubicBezTo>
                    <a:pt x="976176" y="514774"/>
                    <a:pt x="977132" y="515803"/>
                    <a:pt x="978360" y="515845"/>
                  </a:cubicBezTo>
                  <a:cubicBezTo>
                    <a:pt x="979578" y="515950"/>
                    <a:pt x="980607" y="514931"/>
                    <a:pt x="980649" y="513703"/>
                  </a:cubicBezTo>
                  <a:cubicBezTo>
                    <a:pt x="980838" y="508054"/>
                    <a:pt x="980933" y="502373"/>
                    <a:pt x="980933" y="496661"/>
                  </a:cubicBezTo>
                  <a:lnTo>
                    <a:pt x="980922" y="495821"/>
                  </a:lnTo>
                  <a:cubicBezTo>
                    <a:pt x="980922" y="494603"/>
                    <a:pt x="979946" y="493616"/>
                    <a:pt x="978707" y="493616"/>
                  </a:cubicBezTo>
                  <a:close/>
                  <a:moveTo>
                    <a:pt x="-18910" y="476920"/>
                  </a:moveTo>
                  <a:cubicBezTo>
                    <a:pt x="-20097" y="476920"/>
                    <a:pt x="-21073" y="477865"/>
                    <a:pt x="-21115" y="479062"/>
                  </a:cubicBezTo>
                  <a:cubicBezTo>
                    <a:pt x="-21315" y="484848"/>
                    <a:pt x="-21420" y="490760"/>
                    <a:pt x="-21420" y="496661"/>
                  </a:cubicBezTo>
                  <a:cubicBezTo>
                    <a:pt x="-21420" y="497889"/>
                    <a:pt x="-20433" y="499013"/>
                    <a:pt x="-19204" y="499013"/>
                  </a:cubicBezTo>
                  <a:cubicBezTo>
                    <a:pt x="-17986" y="499013"/>
                    <a:pt x="-16999" y="498173"/>
                    <a:pt x="-16999" y="496944"/>
                  </a:cubicBezTo>
                  <a:lnTo>
                    <a:pt x="-16999" y="496661"/>
                  </a:lnTo>
                  <a:cubicBezTo>
                    <a:pt x="-16999" y="490812"/>
                    <a:pt x="-16894" y="484942"/>
                    <a:pt x="-16695" y="479209"/>
                  </a:cubicBezTo>
                  <a:cubicBezTo>
                    <a:pt x="-16642" y="477991"/>
                    <a:pt x="-17608" y="476973"/>
                    <a:pt x="-18826" y="476920"/>
                  </a:cubicBezTo>
                  <a:cubicBezTo>
                    <a:pt x="-18858" y="476920"/>
                    <a:pt x="-18879" y="476920"/>
                    <a:pt x="-18910" y="476920"/>
                  </a:cubicBezTo>
                  <a:close/>
                  <a:moveTo>
                    <a:pt x="977405" y="458030"/>
                  </a:moveTo>
                  <a:cubicBezTo>
                    <a:pt x="977352" y="458030"/>
                    <a:pt x="977300" y="458030"/>
                    <a:pt x="977247" y="458030"/>
                  </a:cubicBezTo>
                  <a:cubicBezTo>
                    <a:pt x="976029" y="458114"/>
                    <a:pt x="975115" y="459185"/>
                    <a:pt x="975199" y="460393"/>
                  </a:cubicBezTo>
                  <a:cubicBezTo>
                    <a:pt x="975620" y="466283"/>
                    <a:pt x="975945" y="472237"/>
                    <a:pt x="976165" y="478107"/>
                  </a:cubicBezTo>
                  <a:cubicBezTo>
                    <a:pt x="976218" y="479325"/>
                    <a:pt x="977121" y="480291"/>
                    <a:pt x="978465" y="480228"/>
                  </a:cubicBezTo>
                  <a:cubicBezTo>
                    <a:pt x="979683" y="480186"/>
                    <a:pt x="980628" y="479167"/>
                    <a:pt x="980586" y="477939"/>
                  </a:cubicBezTo>
                  <a:cubicBezTo>
                    <a:pt x="980366" y="472027"/>
                    <a:pt x="980051" y="466021"/>
                    <a:pt x="979620" y="460088"/>
                  </a:cubicBezTo>
                  <a:cubicBezTo>
                    <a:pt x="979536" y="458912"/>
                    <a:pt x="978560" y="458030"/>
                    <a:pt x="977405" y="458030"/>
                  </a:cubicBezTo>
                  <a:close/>
                  <a:moveTo>
                    <a:pt x="-16421" y="441397"/>
                  </a:moveTo>
                  <a:cubicBezTo>
                    <a:pt x="-17535" y="441397"/>
                    <a:pt x="-18501" y="442237"/>
                    <a:pt x="-18627" y="443382"/>
                  </a:cubicBezTo>
                  <a:cubicBezTo>
                    <a:pt x="-19246" y="449262"/>
                    <a:pt x="-19771" y="455258"/>
                    <a:pt x="-20181" y="461191"/>
                  </a:cubicBezTo>
                  <a:cubicBezTo>
                    <a:pt x="-20265" y="462419"/>
                    <a:pt x="-19351" y="463480"/>
                    <a:pt x="-18133" y="463564"/>
                  </a:cubicBezTo>
                  <a:cubicBezTo>
                    <a:pt x="-16989" y="463648"/>
                    <a:pt x="-15855" y="462724"/>
                    <a:pt x="-15771" y="461506"/>
                  </a:cubicBezTo>
                  <a:cubicBezTo>
                    <a:pt x="-15351" y="455615"/>
                    <a:pt x="-14826" y="449672"/>
                    <a:pt x="-14216" y="443844"/>
                  </a:cubicBezTo>
                  <a:cubicBezTo>
                    <a:pt x="-14090" y="442626"/>
                    <a:pt x="-14973" y="441545"/>
                    <a:pt x="-16180" y="441418"/>
                  </a:cubicBezTo>
                  <a:cubicBezTo>
                    <a:pt x="-16254" y="441397"/>
                    <a:pt x="-16348" y="441397"/>
                    <a:pt x="-16421" y="441397"/>
                  </a:cubicBezTo>
                  <a:close/>
                  <a:moveTo>
                    <a:pt x="973593" y="422623"/>
                  </a:moveTo>
                  <a:cubicBezTo>
                    <a:pt x="973477" y="422623"/>
                    <a:pt x="973383" y="422623"/>
                    <a:pt x="973278" y="422654"/>
                  </a:cubicBezTo>
                  <a:cubicBezTo>
                    <a:pt x="972060" y="422822"/>
                    <a:pt x="971220" y="423946"/>
                    <a:pt x="971388" y="425153"/>
                  </a:cubicBezTo>
                  <a:cubicBezTo>
                    <a:pt x="972238" y="430992"/>
                    <a:pt x="972984" y="436914"/>
                    <a:pt x="973614" y="442742"/>
                  </a:cubicBezTo>
                  <a:cubicBezTo>
                    <a:pt x="973750" y="443960"/>
                    <a:pt x="974853" y="444821"/>
                    <a:pt x="976050" y="444716"/>
                  </a:cubicBezTo>
                  <a:cubicBezTo>
                    <a:pt x="977268" y="444579"/>
                    <a:pt x="978150" y="443487"/>
                    <a:pt x="978014" y="442259"/>
                  </a:cubicBezTo>
                  <a:cubicBezTo>
                    <a:pt x="977384" y="436389"/>
                    <a:pt x="976628" y="430414"/>
                    <a:pt x="975787" y="424523"/>
                  </a:cubicBezTo>
                  <a:cubicBezTo>
                    <a:pt x="975620" y="423421"/>
                    <a:pt x="974674" y="422623"/>
                    <a:pt x="973593" y="422623"/>
                  </a:cubicBezTo>
                  <a:close/>
                  <a:moveTo>
                    <a:pt x="-11413" y="406148"/>
                  </a:moveTo>
                  <a:cubicBezTo>
                    <a:pt x="-12473" y="406148"/>
                    <a:pt x="-13408" y="406893"/>
                    <a:pt x="-13608" y="407975"/>
                  </a:cubicBezTo>
                  <a:cubicBezTo>
                    <a:pt x="-14636" y="413792"/>
                    <a:pt x="-15592" y="419735"/>
                    <a:pt x="-16432" y="425636"/>
                  </a:cubicBezTo>
                  <a:cubicBezTo>
                    <a:pt x="-16600" y="426854"/>
                    <a:pt x="-15750" y="427968"/>
                    <a:pt x="-14542" y="428136"/>
                  </a:cubicBezTo>
                  <a:cubicBezTo>
                    <a:pt x="-13324" y="428314"/>
                    <a:pt x="-12221" y="427464"/>
                    <a:pt x="-12032" y="426256"/>
                  </a:cubicBezTo>
                  <a:cubicBezTo>
                    <a:pt x="-11213" y="420407"/>
                    <a:pt x="-10268" y="414527"/>
                    <a:pt x="-9239" y="408752"/>
                  </a:cubicBezTo>
                  <a:cubicBezTo>
                    <a:pt x="-9029" y="407544"/>
                    <a:pt x="-9827" y="406400"/>
                    <a:pt x="-11024" y="406179"/>
                  </a:cubicBezTo>
                  <a:cubicBezTo>
                    <a:pt x="-11150" y="406158"/>
                    <a:pt x="-11297" y="406148"/>
                    <a:pt x="-11413" y="406148"/>
                  </a:cubicBezTo>
                  <a:close/>
                  <a:moveTo>
                    <a:pt x="967261" y="387583"/>
                  </a:moveTo>
                  <a:cubicBezTo>
                    <a:pt x="967093" y="387583"/>
                    <a:pt x="966946" y="387604"/>
                    <a:pt x="966778" y="387636"/>
                  </a:cubicBezTo>
                  <a:cubicBezTo>
                    <a:pt x="965592" y="387888"/>
                    <a:pt x="964815" y="389074"/>
                    <a:pt x="965088" y="390271"/>
                  </a:cubicBezTo>
                  <a:cubicBezTo>
                    <a:pt x="966337" y="396046"/>
                    <a:pt x="967513" y="401885"/>
                    <a:pt x="968553" y="407660"/>
                  </a:cubicBezTo>
                  <a:cubicBezTo>
                    <a:pt x="968784" y="408867"/>
                    <a:pt x="969928" y="409644"/>
                    <a:pt x="971125" y="409445"/>
                  </a:cubicBezTo>
                  <a:cubicBezTo>
                    <a:pt x="972333" y="409235"/>
                    <a:pt x="973131" y="408069"/>
                    <a:pt x="972921" y="406872"/>
                  </a:cubicBezTo>
                  <a:cubicBezTo>
                    <a:pt x="971860" y="401045"/>
                    <a:pt x="970684" y="395154"/>
                    <a:pt x="969414" y="389326"/>
                  </a:cubicBezTo>
                  <a:cubicBezTo>
                    <a:pt x="969183" y="388287"/>
                    <a:pt x="968269" y="387583"/>
                    <a:pt x="967261" y="387583"/>
                  </a:cubicBezTo>
                  <a:close/>
                  <a:moveTo>
                    <a:pt x="-3905" y="371329"/>
                  </a:moveTo>
                  <a:cubicBezTo>
                    <a:pt x="-4892" y="371329"/>
                    <a:pt x="-5785" y="372001"/>
                    <a:pt x="-6047" y="373009"/>
                  </a:cubicBezTo>
                  <a:cubicBezTo>
                    <a:pt x="-7507" y="378784"/>
                    <a:pt x="-8893" y="384643"/>
                    <a:pt x="-10132" y="390418"/>
                  </a:cubicBezTo>
                  <a:cubicBezTo>
                    <a:pt x="-10394" y="391615"/>
                    <a:pt x="-9628" y="392802"/>
                    <a:pt x="-8441" y="393064"/>
                  </a:cubicBezTo>
                  <a:cubicBezTo>
                    <a:pt x="-7234" y="393316"/>
                    <a:pt x="-6058" y="392550"/>
                    <a:pt x="-5816" y="391353"/>
                  </a:cubicBezTo>
                  <a:cubicBezTo>
                    <a:pt x="-4567" y="385620"/>
                    <a:pt x="-3202" y="379813"/>
                    <a:pt x="-1753" y="374090"/>
                  </a:cubicBezTo>
                  <a:cubicBezTo>
                    <a:pt x="-1458" y="372904"/>
                    <a:pt x="-2173" y="371707"/>
                    <a:pt x="-3359" y="371402"/>
                  </a:cubicBezTo>
                  <a:cubicBezTo>
                    <a:pt x="-3538" y="371360"/>
                    <a:pt x="-3727" y="371329"/>
                    <a:pt x="-3905" y="371329"/>
                  </a:cubicBezTo>
                  <a:close/>
                  <a:moveTo>
                    <a:pt x="958409" y="353090"/>
                  </a:moveTo>
                  <a:cubicBezTo>
                    <a:pt x="958199" y="353090"/>
                    <a:pt x="958000" y="353111"/>
                    <a:pt x="957779" y="353174"/>
                  </a:cubicBezTo>
                  <a:cubicBezTo>
                    <a:pt x="956614" y="353520"/>
                    <a:pt x="955952" y="354759"/>
                    <a:pt x="956288" y="355925"/>
                  </a:cubicBezTo>
                  <a:cubicBezTo>
                    <a:pt x="957958" y="361584"/>
                    <a:pt x="959544" y="367339"/>
                    <a:pt x="960992" y="373019"/>
                  </a:cubicBezTo>
                  <a:cubicBezTo>
                    <a:pt x="961297" y="374206"/>
                    <a:pt x="962515" y="374920"/>
                    <a:pt x="963691" y="374615"/>
                  </a:cubicBezTo>
                  <a:cubicBezTo>
                    <a:pt x="964878" y="374311"/>
                    <a:pt x="965592" y="373103"/>
                    <a:pt x="965287" y="371917"/>
                  </a:cubicBezTo>
                  <a:cubicBezTo>
                    <a:pt x="963817" y="366183"/>
                    <a:pt x="962221" y="360387"/>
                    <a:pt x="960541" y="354675"/>
                  </a:cubicBezTo>
                  <a:cubicBezTo>
                    <a:pt x="960257" y="353709"/>
                    <a:pt x="959376" y="353090"/>
                    <a:pt x="958409" y="353090"/>
                  </a:cubicBezTo>
                  <a:close/>
                  <a:moveTo>
                    <a:pt x="6102" y="337161"/>
                  </a:moveTo>
                  <a:cubicBezTo>
                    <a:pt x="5157" y="337161"/>
                    <a:pt x="4296" y="337738"/>
                    <a:pt x="3991" y="338673"/>
                  </a:cubicBezTo>
                  <a:cubicBezTo>
                    <a:pt x="2122" y="344290"/>
                    <a:pt x="337" y="350023"/>
                    <a:pt x="-1343" y="355746"/>
                  </a:cubicBezTo>
                  <a:cubicBezTo>
                    <a:pt x="-1679" y="356922"/>
                    <a:pt x="-1007" y="358161"/>
                    <a:pt x="169" y="358497"/>
                  </a:cubicBezTo>
                  <a:cubicBezTo>
                    <a:pt x="1345" y="358854"/>
                    <a:pt x="2563" y="358172"/>
                    <a:pt x="2910" y="356996"/>
                  </a:cubicBezTo>
                  <a:cubicBezTo>
                    <a:pt x="4569" y="351325"/>
                    <a:pt x="6354" y="345634"/>
                    <a:pt x="8191" y="340069"/>
                  </a:cubicBezTo>
                  <a:cubicBezTo>
                    <a:pt x="8580" y="338914"/>
                    <a:pt x="7960" y="337654"/>
                    <a:pt x="6784" y="337276"/>
                  </a:cubicBezTo>
                  <a:cubicBezTo>
                    <a:pt x="6553" y="337192"/>
                    <a:pt x="6322" y="337161"/>
                    <a:pt x="6102" y="337161"/>
                  </a:cubicBezTo>
                  <a:close/>
                  <a:moveTo>
                    <a:pt x="947122" y="319310"/>
                  </a:moveTo>
                  <a:cubicBezTo>
                    <a:pt x="946859" y="319310"/>
                    <a:pt x="946597" y="319362"/>
                    <a:pt x="946334" y="319457"/>
                  </a:cubicBezTo>
                  <a:cubicBezTo>
                    <a:pt x="945189" y="319877"/>
                    <a:pt x="944612" y="321158"/>
                    <a:pt x="945043" y="322303"/>
                  </a:cubicBezTo>
                  <a:cubicBezTo>
                    <a:pt x="947111" y="327836"/>
                    <a:pt x="949106" y="333454"/>
                    <a:pt x="950965" y="339019"/>
                  </a:cubicBezTo>
                  <a:cubicBezTo>
                    <a:pt x="951353" y="340174"/>
                    <a:pt x="952613" y="340794"/>
                    <a:pt x="953768" y="340405"/>
                  </a:cubicBezTo>
                  <a:cubicBezTo>
                    <a:pt x="954934" y="340027"/>
                    <a:pt x="955553" y="338778"/>
                    <a:pt x="955175" y="337602"/>
                  </a:cubicBezTo>
                  <a:cubicBezTo>
                    <a:pt x="953285" y="331994"/>
                    <a:pt x="951280" y="326324"/>
                    <a:pt x="949190" y="320759"/>
                  </a:cubicBezTo>
                  <a:cubicBezTo>
                    <a:pt x="948844" y="319856"/>
                    <a:pt x="948004" y="319310"/>
                    <a:pt x="947122" y="319310"/>
                  </a:cubicBezTo>
                  <a:close/>
                  <a:moveTo>
                    <a:pt x="18555" y="303696"/>
                  </a:moveTo>
                  <a:cubicBezTo>
                    <a:pt x="17684" y="303696"/>
                    <a:pt x="16865" y="304210"/>
                    <a:pt x="16508" y="305061"/>
                  </a:cubicBezTo>
                  <a:cubicBezTo>
                    <a:pt x="14208" y="310595"/>
                    <a:pt x="12003" y="316212"/>
                    <a:pt x="9945" y="321757"/>
                  </a:cubicBezTo>
                  <a:cubicBezTo>
                    <a:pt x="9525" y="322891"/>
                    <a:pt x="10102" y="324172"/>
                    <a:pt x="11247" y="324602"/>
                  </a:cubicBezTo>
                  <a:cubicBezTo>
                    <a:pt x="12402" y="325022"/>
                    <a:pt x="13672" y="324445"/>
                    <a:pt x="14103" y="323290"/>
                  </a:cubicBezTo>
                  <a:cubicBezTo>
                    <a:pt x="16140" y="317819"/>
                    <a:pt x="18324" y="312243"/>
                    <a:pt x="20603" y="306752"/>
                  </a:cubicBezTo>
                  <a:cubicBezTo>
                    <a:pt x="21065" y="305628"/>
                    <a:pt x="20529" y="304336"/>
                    <a:pt x="19395" y="303864"/>
                  </a:cubicBezTo>
                  <a:cubicBezTo>
                    <a:pt x="19122" y="303748"/>
                    <a:pt x="18828" y="303696"/>
                    <a:pt x="18555" y="303696"/>
                  </a:cubicBezTo>
                  <a:close/>
                  <a:moveTo>
                    <a:pt x="933471" y="286538"/>
                  </a:moveTo>
                  <a:cubicBezTo>
                    <a:pt x="933156" y="286538"/>
                    <a:pt x="932852" y="286601"/>
                    <a:pt x="932558" y="286738"/>
                  </a:cubicBezTo>
                  <a:cubicBezTo>
                    <a:pt x="931434" y="287252"/>
                    <a:pt x="930941" y="288565"/>
                    <a:pt x="931466" y="289678"/>
                  </a:cubicBezTo>
                  <a:cubicBezTo>
                    <a:pt x="933902" y="295002"/>
                    <a:pt x="936285" y="300451"/>
                    <a:pt x="938543" y="305870"/>
                  </a:cubicBezTo>
                  <a:cubicBezTo>
                    <a:pt x="939015" y="307004"/>
                    <a:pt x="940328" y="307529"/>
                    <a:pt x="941451" y="307067"/>
                  </a:cubicBezTo>
                  <a:cubicBezTo>
                    <a:pt x="942575" y="306594"/>
                    <a:pt x="943110" y="305292"/>
                    <a:pt x="942638" y="304168"/>
                  </a:cubicBezTo>
                  <a:cubicBezTo>
                    <a:pt x="940349" y="298698"/>
                    <a:pt x="937944" y="293206"/>
                    <a:pt x="935487" y="287819"/>
                  </a:cubicBezTo>
                  <a:cubicBezTo>
                    <a:pt x="935109" y="287011"/>
                    <a:pt x="934311" y="286538"/>
                    <a:pt x="933471" y="286538"/>
                  </a:cubicBezTo>
                  <a:close/>
                  <a:moveTo>
                    <a:pt x="33382" y="271229"/>
                  </a:moveTo>
                  <a:cubicBezTo>
                    <a:pt x="32573" y="271229"/>
                    <a:pt x="31796" y="271680"/>
                    <a:pt x="31408" y="272447"/>
                  </a:cubicBezTo>
                  <a:cubicBezTo>
                    <a:pt x="28740" y="277760"/>
                    <a:pt x="26136" y="283210"/>
                    <a:pt x="23669" y="288617"/>
                  </a:cubicBezTo>
                  <a:cubicBezTo>
                    <a:pt x="23154" y="289741"/>
                    <a:pt x="23648" y="291054"/>
                    <a:pt x="24750" y="291558"/>
                  </a:cubicBezTo>
                  <a:cubicBezTo>
                    <a:pt x="25874" y="292051"/>
                    <a:pt x="27186" y="291568"/>
                    <a:pt x="27690" y="290455"/>
                  </a:cubicBezTo>
                  <a:cubicBezTo>
                    <a:pt x="30148" y="285089"/>
                    <a:pt x="32731" y="279703"/>
                    <a:pt x="35366" y="274431"/>
                  </a:cubicBezTo>
                  <a:cubicBezTo>
                    <a:pt x="35902" y="273350"/>
                    <a:pt x="35471" y="272016"/>
                    <a:pt x="34379" y="271470"/>
                  </a:cubicBezTo>
                  <a:cubicBezTo>
                    <a:pt x="34064" y="271302"/>
                    <a:pt x="33728" y="271229"/>
                    <a:pt x="33382" y="271229"/>
                  </a:cubicBezTo>
                  <a:close/>
                  <a:moveTo>
                    <a:pt x="917511" y="254796"/>
                  </a:moveTo>
                  <a:cubicBezTo>
                    <a:pt x="917143" y="254796"/>
                    <a:pt x="916776" y="254880"/>
                    <a:pt x="916440" y="255069"/>
                  </a:cubicBezTo>
                  <a:cubicBezTo>
                    <a:pt x="915368" y="255657"/>
                    <a:pt x="914970" y="257001"/>
                    <a:pt x="915568" y="258072"/>
                  </a:cubicBezTo>
                  <a:cubicBezTo>
                    <a:pt x="918372" y="263175"/>
                    <a:pt x="921133" y="268457"/>
                    <a:pt x="923800" y="273738"/>
                  </a:cubicBezTo>
                  <a:cubicBezTo>
                    <a:pt x="924346" y="274830"/>
                    <a:pt x="925680" y="275272"/>
                    <a:pt x="926761" y="274715"/>
                  </a:cubicBezTo>
                  <a:cubicBezTo>
                    <a:pt x="927864" y="274169"/>
                    <a:pt x="928295" y="272835"/>
                    <a:pt x="927748" y="271743"/>
                  </a:cubicBezTo>
                  <a:cubicBezTo>
                    <a:pt x="925071" y="266420"/>
                    <a:pt x="922278" y="261107"/>
                    <a:pt x="919443" y="255951"/>
                  </a:cubicBezTo>
                  <a:cubicBezTo>
                    <a:pt x="919044" y="255216"/>
                    <a:pt x="918277" y="254796"/>
                    <a:pt x="917511" y="254796"/>
                  </a:cubicBezTo>
                  <a:close/>
                  <a:moveTo>
                    <a:pt x="50497" y="239938"/>
                  </a:moveTo>
                  <a:cubicBezTo>
                    <a:pt x="49752" y="239938"/>
                    <a:pt x="49017" y="240326"/>
                    <a:pt x="48597" y="241019"/>
                  </a:cubicBezTo>
                  <a:cubicBezTo>
                    <a:pt x="45562" y="246102"/>
                    <a:pt x="42580" y="251331"/>
                    <a:pt x="39713" y="256581"/>
                  </a:cubicBezTo>
                  <a:cubicBezTo>
                    <a:pt x="39125" y="257652"/>
                    <a:pt x="39524" y="258996"/>
                    <a:pt x="40595" y="259584"/>
                  </a:cubicBezTo>
                  <a:cubicBezTo>
                    <a:pt x="41666" y="260172"/>
                    <a:pt x="43021" y="259773"/>
                    <a:pt x="43598" y="258712"/>
                  </a:cubicBezTo>
                  <a:cubicBezTo>
                    <a:pt x="46444" y="253504"/>
                    <a:pt x="49405" y="248317"/>
                    <a:pt x="52398" y="243287"/>
                  </a:cubicBezTo>
                  <a:cubicBezTo>
                    <a:pt x="53028" y="242237"/>
                    <a:pt x="52681" y="240872"/>
                    <a:pt x="51631" y="240253"/>
                  </a:cubicBezTo>
                  <a:cubicBezTo>
                    <a:pt x="51274" y="240032"/>
                    <a:pt x="50886" y="239938"/>
                    <a:pt x="50497" y="239938"/>
                  </a:cubicBezTo>
                  <a:close/>
                  <a:moveTo>
                    <a:pt x="899303" y="224250"/>
                  </a:moveTo>
                  <a:cubicBezTo>
                    <a:pt x="898883" y="224250"/>
                    <a:pt x="898474" y="224366"/>
                    <a:pt x="898095" y="224607"/>
                  </a:cubicBezTo>
                  <a:cubicBezTo>
                    <a:pt x="897077" y="225269"/>
                    <a:pt x="896783" y="226634"/>
                    <a:pt x="897444" y="227673"/>
                  </a:cubicBezTo>
                  <a:cubicBezTo>
                    <a:pt x="900647" y="232630"/>
                    <a:pt x="903787" y="237691"/>
                    <a:pt x="906779" y="242710"/>
                  </a:cubicBezTo>
                  <a:cubicBezTo>
                    <a:pt x="907409" y="243770"/>
                    <a:pt x="908764" y="244106"/>
                    <a:pt x="909824" y="243487"/>
                  </a:cubicBezTo>
                  <a:cubicBezTo>
                    <a:pt x="910864" y="242857"/>
                    <a:pt x="911210" y="241492"/>
                    <a:pt x="910580" y="240452"/>
                  </a:cubicBezTo>
                  <a:cubicBezTo>
                    <a:pt x="907567" y="235381"/>
                    <a:pt x="904396" y="230267"/>
                    <a:pt x="901162" y="225269"/>
                  </a:cubicBezTo>
                  <a:cubicBezTo>
                    <a:pt x="900731" y="224607"/>
                    <a:pt x="900038" y="224250"/>
                    <a:pt x="899303" y="224250"/>
                  </a:cubicBezTo>
                  <a:close/>
                  <a:moveTo>
                    <a:pt x="69797" y="209949"/>
                  </a:moveTo>
                  <a:cubicBezTo>
                    <a:pt x="69104" y="209949"/>
                    <a:pt x="68411" y="210285"/>
                    <a:pt x="67980" y="210904"/>
                  </a:cubicBezTo>
                  <a:cubicBezTo>
                    <a:pt x="64599" y="215745"/>
                    <a:pt x="61249" y="220764"/>
                    <a:pt x="58015" y="225794"/>
                  </a:cubicBezTo>
                  <a:cubicBezTo>
                    <a:pt x="57354" y="226812"/>
                    <a:pt x="57648" y="228188"/>
                    <a:pt x="58677" y="228849"/>
                  </a:cubicBezTo>
                  <a:cubicBezTo>
                    <a:pt x="59706" y="229511"/>
                    <a:pt x="61071" y="229206"/>
                    <a:pt x="61732" y="228188"/>
                  </a:cubicBezTo>
                  <a:cubicBezTo>
                    <a:pt x="64946" y="223190"/>
                    <a:pt x="68264" y="218234"/>
                    <a:pt x="71603" y="213435"/>
                  </a:cubicBezTo>
                  <a:cubicBezTo>
                    <a:pt x="72317" y="212437"/>
                    <a:pt x="72065" y="211051"/>
                    <a:pt x="71067" y="210358"/>
                  </a:cubicBezTo>
                  <a:cubicBezTo>
                    <a:pt x="70668" y="210075"/>
                    <a:pt x="70238" y="209949"/>
                    <a:pt x="69797" y="209949"/>
                  </a:cubicBezTo>
                  <a:close/>
                  <a:moveTo>
                    <a:pt x="878964" y="195070"/>
                  </a:moveTo>
                  <a:cubicBezTo>
                    <a:pt x="878502" y="195070"/>
                    <a:pt x="878029" y="195217"/>
                    <a:pt x="877630" y="195511"/>
                  </a:cubicBezTo>
                  <a:cubicBezTo>
                    <a:pt x="876654" y="196256"/>
                    <a:pt x="876454" y="197632"/>
                    <a:pt x="877189" y="198608"/>
                  </a:cubicBezTo>
                  <a:cubicBezTo>
                    <a:pt x="880707" y="203302"/>
                    <a:pt x="884214" y="208132"/>
                    <a:pt x="887574" y="212962"/>
                  </a:cubicBezTo>
                  <a:cubicBezTo>
                    <a:pt x="888278" y="213970"/>
                    <a:pt x="889664" y="214212"/>
                    <a:pt x="890651" y="213508"/>
                  </a:cubicBezTo>
                  <a:cubicBezTo>
                    <a:pt x="891669" y="212815"/>
                    <a:pt x="891911" y="211429"/>
                    <a:pt x="891218" y="210432"/>
                  </a:cubicBezTo>
                  <a:cubicBezTo>
                    <a:pt x="887816" y="205549"/>
                    <a:pt x="884287" y="200677"/>
                    <a:pt x="880738" y="195962"/>
                  </a:cubicBezTo>
                  <a:cubicBezTo>
                    <a:pt x="880297" y="195374"/>
                    <a:pt x="879636" y="195070"/>
                    <a:pt x="878964" y="195070"/>
                  </a:cubicBezTo>
                  <a:close/>
                  <a:moveTo>
                    <a:pt x="91165" y="181430"/>
                  </a:moveTo>
                  <a:cubicBezTo>
                    <a:pt x="90514" y="181430"/>
                    <a:pt x="89884" y="181713"/>
                    <a:pt x="89443" y="182249"/>
                  </a:cubicBezTo>
                  <a:cubicBezTo>
                    <a:pt x="85736" y="186848"/>
                    <a:pt x="82040" y="191605"/>
                    <a:pt x="78449" y="196393"/>
                  </a:cubicBezTo>
                  <a:cubicBezTo>
                    <a:pt x="77714" y="197359"/>
                    <a:pt x="77913" y="198755"/>
                    <a:pt x="78890" y="199480"/>
                  </a:cubicBezTo>
                  <a:cubicBezTo>
                    <a:pt x="79867" y="200215"/>
                    <a:pt x="81253" y="200026"/>
                    <a:pt x="81998" y="199039"/>
                  </a:cubicBezTo>
                  <a:cubicBezTo>
                    <a:pt x="85547" y="194303"/>
                    <a:pt x="89212" y="189589"/>
                    <a:pt x="92887" y="185032"/>
                  </a:cubicBezTo>
                  <a:cubicBezTo>
                    <a:pt x="93654" y="184086"/>
                    <a:pt x="93506" y="182690"/>
                    <a:pt x="92551" y="181913"/>
                  </a:cubicBezTo>
                  <a:cubicBezTo>
                    <a:pt x="92141" y="181587"/>
                    <a:pt x="91658" y="181430"/>
                    <a:pt x="91165" y="181430"/>
                  </a:cubicBezTo>
                  <a:close/>
                  <a:moveTo>
                    <a:pt x="856598" y="167401"/>
                  </a:moveTo>
                  <a:cubicBezTo>
                    <a:pt x="856084" y="167401"/>
                    <a:pt x="855559" y="167569"/>
                    <a:pt x="855139" y="167937"/>
                  </a:cubicBezTo>
                  <a:cubicBezTo>
                    <a:pt x="854215" y="168735"/>
                    <a:pt x="854120" y="170131"/>
                    <a:pt x="854918" y="171056"/>
                  </a:cubicBezTo>
                  <a:cubicBezTo>
                    <a:pt x="858751" y="175466"/>
                    <a:pt x="862573" y="180033"/>
                    <a:pt x="866311" y="184643"/>
                  </a:cubicBezTo>
                  <a:cubicBezTo>
                    <a:pt x="867078" y="185599"/>
                    <a:pt x="868484" y="185735"/>
                    <a:pt x="869429" y="184968"/>
                  </a:cubicBezTo>
                  <a:cubicBezTo>
                    <a:pt x="870374" y="184202"/>
                    <a:pt x="870532" y="182805"/>
                    <a:pt x="869755" y="181860"/>
                  </a:cubicBezTo>
                  <a:cubicBezTo>
                    <a:pt x="865996" y="177209"/>
                    <a:pt x="862121" y="172599"/>
                    <a:pt x="858268" y="168147"/>
                  </a:cubicBezTo>
                  <a:cubicBezTo>
                    <a:pt x="857827" y="167653"/>
                    <a:pt x="857218" y="167401"/>
                    <a:pt x="856598" y="167401"/>
                  </a:cubicBezTo>
                  <a:close/>
                  <a:moveTo>
                    <a:pt x="114507" y="154517"/>
                  </a:moveTo>
                  <a:cubicBezTo>
                    <a:pt x="113919" y="154517"/>
                    <a:pt x="113310" y="154759"/>
                    <a:pt x="112880" y="155221"/>
                  </a:cubicBezTo>
                  <a:cubicBezTo>
                    <a:pt x="108848" y="159558"/>
                    <a:pt x="104815" y="164031"/>
                    <a:pt x="100920" y="168525"/>
                  </a:cubicBezTo>
                  <a:cubicBezTo>
                    <a:pt x="100111" y="169459"/>
                    <a:pt x="100216" y="170856"/>
                    <a:pt x="101140" y="171654"/>
                  </a:cubicBezTo>
                  <a:cubicBezTo>
                    <a:pt x="102064" y="172452"/>
                    <a:pt x="103471" y="172358"/>
                    <a:pt x="104259" y="171434"/>
                  </a:cubicBezTo>
                  <a:cubicBezTo>
                    <a:pt x="108134" y="166971"/>
                    <a:pt x="112124" y="162540"/>
                    <a:pt x="116124" y="158235"/>
                  </a:cubicBezTo>
                  <a:cubicBezTo>
                    <a:pt x="116954" y="157353"/>
                    <a:pt x="116912" y="155946"/>
                    <a:pt x="116019" y="155116"/>
                  </a:cubicBezTo>
                  <a:cubicBezTo>
                    <a:pt x="115578" y="154717"/>
                    <a:pt x="115043" y="154517"/>
                    <a:pt x="114507" y="154517"/>
                  </a:cubicBezTo>
                  <a:close/>
                  <a:moveTo>
                    <a:pt x="832311" y="141361"/>
                  </a:moveTo>
                  <a:cubicBezTo>
                    <a:pt x="831744" y="141361"/>
                    <a:pt x="831177" y="141581"/>
                    <a:pt x="830736" y="142012"/>
                  </a:cubicBezTo>
                  <a:cubicBezTo>
                    <a:pt x="829885" y="142883"/>
                    <a:pt x="829885" y="144280"/>
                    <a:pt x="830736" y="145151"/>
                  </a:cubicBezTo>
                  <a:cubicBezTo>
                    <a:pt x="834904" y="149299"/>
                    <a:pt x="839042" y="153583"/>
                    <a:pt x="843063" y="157888"/>
                  </a:cubicBezTo>
                  <a:cubicBezTo>
                    <a:pt x="843893" y="158781"/>
                    <a:pt x="845300" y="158823"/>
                    <a:pt x="846192" y="157993"/>
                  </a:cubicBezTo>
                  <a:cubicBezTo>
                    <a:pt x="847095" y="157164"/>
                    <a:pt x="847137" y="155757"/>
                    <a:pt x="846297" y="154875"/>
                  </a:cubicBezTo>
                  <a:cubicBezTo>
                    <a:pt x="842255" y="150527"/>
                    <a:pt x="838065" y="146201"/>
                    <a:pt x="833875" y="142001"/>
                  </a:cubicBezTo>
                  <a:cubicBezTo>
                    <a:pt x="833445" y="141581"/>
                    <a:pt x="832878" y="141361"/>
                    <a:pt x="832311" y="141361"/>
                  </a:cubicBezTo>
                  <a:close/>
                  <a:moveTo>
                    <a:pt x="139677" y="129338"/>
                  </a:moveTo>
                  <a:cubicBezTo>
                    <a:pt x="139141" y="129338"/>
                    <a:pt x="138595" y="129527"/>
                    <a:pt x="138175" y="129926"/>
                  </a:cubicBezTo>
                  <a:cubicBezTo>
                    <a:pt x="133870" y="133926"/>
                    <a:pt x="129544" y="138105"/>
                    <a:pt x="125302" y="142348"/>
                  </a:cubicBezTo>
                  <a:cubicBezTo>
                    <a:pt x="124430" y="143209"/>
                    <a:pt x="124430" y="144616"/>
                    <a:pt x="125302" y="145477"/>
                  </a:cubicBezTo>
                  <a:cubicBezTo>
                    <a:pt x="126163" y="146348"/>
                    <a:pt x="127559" y="146348"/>
                    <a:pt x="128431" y="145477"/>
                  </a:cubicBezTo>
                  <a:cubicBezTo>
                    <a:pt x="132631" y="141277"/>
                    <a:pt x="136925" y="137129"/>
                    <a:pt x="141189" y="133170"/>
                  </a:cubicBezTo>
                  <a:cubicBezTo>
                    <a:pt x="142092" y="132330"/>
                    <a:pt x="142134" y="130934"/>
                    <a:pt x="141304" y="130041"/>
                  </a:cubicBezTo>
                  <a:cubicBezTo>
                    <a:pt x="140863" y="129569"/>
                    <a:pt x="140275" y="129338"/>
                    <a:pt x="139677" y="129338"/>
                  </a:cubicBezTo>
                  <a:close/>
                  <a:moveTo>
                    <a:pt x="806228" y="117105"/>
                  </a:moveTo>
                  <a:cubicBezTo>
                    <a:pt x="805608" y="117105"/>
                    <a:pt x="804989" y="117367"/>
                    <a:pt x="804548" y="117871"/>
                  </a:cubicBezTo>
                  <a:cubicBezTo>
                    <a:pt x="803750" y="118795"/>
                    <a:pt x="803855" y="120192"/>
                    <a:pt x="804779" y="121000"/>
                  </a:cubicBezTo>
                  <a:cubicBezTo>
                    <a:pt x="809242" y="124865"/>
                    <a:pt x="813683" y="128855"/>
                    <a:pt x="817967" y="132845"/>
                  </a:cubicBezTo>
                  <a:cubicBezTo>
                    <a:pt x="818870" y="133674"/>
                    <a:pt x="820256" y="133622"/>
                    <a:pt x="821096" y="132719"/>
                  </a:cubicBezTo>
                  <a:cubicBezTo>
                    <a:pt x="821926" y="131837"/>
                    <a:pt x="821884" y="130430"/>
                    <a:pt x="820981" y="129590"/>
                  </a:cubicBezTo>
                  <a:cubicBezTo>
                    <a:pt x="816655" y="125568"/>
                    <a:pt x="812182" y="121546"/>
                    <a:pt x="807677" y="117651"/>
                  </a:cubicBezTo>
                  <a:cubicBezTo>
                    <a:pt x="807257" y="117294"/>
                    <a:pt x="806742" y="117105"/>
                    <a:pt x="806228" y="117105"/>
                  </a:cubicBezTo>
                  <a:close/>
                  <a:moveTo>
                    <a:pt x="166568" y="106006"/>
                  </a:moveTo>
                  <a:cubicBezTo>
                    <a:pt x="166085" y="106006"/>
                    <a:pt x="165581" y="106163"/>
                    <a:pt x="165182" y="106489"/>
                  </a:cubicBezTo>
                  <a:cubicBezTo>
                    <a:pt x="160572" y="110206"/>
                    <a:pt x="155963" y="114070"/>
                    <a:pt x="151458" y="117976"/>
                  </a:cubicBezTo>
                  <a:cubicBezTo>
                    <a:pt x="150544" y="118764"/>
                    <a:pt x="150439" y="120171"/>
                    <a:pt x="151237" y="121095"/>
                  </a:cubicBezTo>
                  <a:cubicBezTo>
                    <a:pt x="152046" y="122019"/>
                    <a:pt x="153443" y="122124"/>
                    <a:pt x="154367" y="121315"/>
                  </a:cubicBezTo>
                  <a:cubicBezTo>
                    <a:pt x="158819" y="117441"/>
                    <a:pt x="163397" y="113619"/>
                    <a:pt x="167954" y="109944"/>
                  </a:cubicBezTo>
                  <a:cubicBezTo>
                    <a:pt x="168910" y="109177"/>
                    <a:pt x="169056" y="107780"/>
                    <a:pt x="168290" y="106825"/>
                  </a:cubicBezTo>
                  <a:cubicBezTo>
                    <a:pt x="167849" y="106289"/>
                    <a:pt x="167208" y="106006"/>
                    <a:pt x="166568" y="106006"/>
                  </a:cubicBezTo>
                  <a:close/>
                  <a:moveTo>
                    <a:pt x="778476" y="94750"/>
                  </a:moveTo>
                  <a:cubicBezTo>
                    <a:pt x="777814" y="94750"/>
                    <a:pt x="777153" y="95054"/>
                    <a:pt x="776701" y="95642"/>
                  </a:cubicBezTo>
                  <a:cubicBezTo>
                    <a:pt x="775976" y="96619"/>
                    <a:pt x="776176" y="98005"/>
                    <a:pt x="777153" y="98740"/>
                  </a:cubicBezTo>
                  <a:cubicBezTo>
                    <a:pt x="781878" y="102289"/>
                    <a:pt x="786603" y="105943"/>
                    <a:pt x="791171" y="109618"/>
                  </a:cubicBezTo>
                  <a:cubicBezTo>
                    <a:pt x="792105" y="110385"/>
                    <a:pt x="793501" y="110248"/>
                    <a:pt x="794289" y="109282"/>
                  </a:cubicBezTo>
                  <a:cubicBezTo>
                    <a:pt x="795045" y="108337"/>
                    <a:pt x="794898" y="106940"/>
                    <a:pt x="793943" y="106163"/>
                  </a:cubicBezTo>
                  <a:cubicBezTo>
                    <a:pt x="789343" y="102457"/>
                    <a:pt x="784587" y="98771"/>
                    <a:pt x="779809" y="95191"/>
                  </a:cubicBezTo>
                  <a:cubicBezTo>
                    <a:pt x="779410" y="94897"/>
                    <a:pt x="778948" y="94750"/>
                    <a:pt x="778476" y="94750"/>
                  </a:cubicBezTo>
                  <a:close/>
                  <a:moveTo>
                    <a:pt x="195024" y="84648"/>
                  </a:moveTo>
                  <a:cubicBezTo>
                    <a:pt x="194583" y="84648"/>
                    <a:pt x="194142" y="84785"/>
                    <a:pt x="193764" y="85047"/>
                  </a:cubicBezTo>
                  <a:cubicBezTo>
                    <a:pt x="188913" y="88418"/>
                    <a:pt x="184041" y="91935"/>
                    <a:pt x="179284" y="95516"/>
                  </a:cubicBezTo>
                  <a:cubicBezTo>
                    <a:pt x="178297" y="96251"/>
                    <a:pt x="178097" y="97637"/>
                    <a:pt x="178822" y="98614"/>
                  </a:cubicBezTo>
                  <a:cubicBezTo>
                    <a:pt x="179567" y="99601"/>
                    <a:pt x="180964" y="99790"/>
                    <a:pt x="181930" y="99065"/>
                  </a:cubicBezTo>
                  <a:cubicBezTo>
                    <a:pt x="186666" y="95506"/>
                    <a:pt x="191485" y="92019"/>
                    <a:pt x="196284" y="88691"/>
                  </a:cubicBezTo>
                  <a:cubicBezTo>
                    <a:pt x="197292" y="87987"/>
                    <a:pt x="197534" y="86612"/>
                    <a:pt x="196841" y="85604"/>
                  </a:cubicBezTo>
                  <a:cubicBezTo>
                    <a:pt x="196410" y="84974"/>
                    <a:pt x="195717" y="84648"/>
                    <a:pt x="195024" y="84648"/>
                  </a:cubicBezTo>
                  <a:close/>
                  <a:moveTo>
                    <a:pt x="749201" y="74421"/>
                  </a:moveTo>
                  <a:cubicBezTo>
                    <a:pt x="748476" y="74421"/>
                    <a:pt x="747762" y="74778"/>
                    <a:pt x="747342" y="75429"/>
                  </a:cubicBezTo>
                  <a:cubicBezTo>
                    <a:pt x="746670" y="76468"/>
                    <a:pt x="746975" y="77833"/>
                    <a:pt x="748004" y="78495"/>
                  </a:cubicBezTo>
                  <a:cubicBezTo>
                    <a:pt x="752981" y="81698"/>
                    <a:pt x="757947" y="85016"/>
                    <a:pt x="762767" y="88365"/>
                  </a:cubicBezTo>
                  <a:cubicBezTo>
                    <a:pt x="763765" y="89058"/>
                    <a:pt x="765140" y="88806"/>
                    <a:pt x="765844" y="87809"/>
                  </a:cubicBezTo>
                  <a:cubicBezTo>
                    <a:pt x="766547" y="86801"/>
                    <a:pt x="766295" y="85425"/>
                    <a:pt x="765298" y="84722"/>
                  </a:cubicBezTo>
                  <a:cubicBezTo>
                    <a:pt x="760425" y="81341"/>
                    <a:pt x="755427" y="78001"/>
                    <a:pt x="750398" y="74767"/>
                  </a:cubicBezTo>
                  <a:cubicBezTo>
                    <a:pt x="750020" y="74526"/>
                    <a:pt x="749610" y="74421"/>
                    <a:pt x="749201" y="74421"/>
                  </a:cubicBezTo>
                  <a:close/>
                  <a:moveTo>
                    <a:pt x="224908" y="65380"/>
                  </a:moveTo>
                  <a:cubicBezTo>
                    <a:pt x="224519" y="65380"/>
                    <a:pt x="224131" y="65496"/>
                    <a:pt x="223774" y="65695"/>
                  </a:cubicBezTo>
                  <a:cubicBezTo>
                    <a:pt x="218692" y="68730"/>
                    <a:pt x="213578" y="71890"/>
                    <a:pt x="208590" y="75103"/>
                  </a:cubicBezTo>
                  <a:cubicBezTo>
                    <a:pt x="207561" y="75765"/>
                    <a:pt x="207267" y="77140"/>
                    <a:pt x="207939" y="78169"/>
                  </a:cubicBezTo>
                  <a:cubicBezTo>
                    <a:pt x="208601" y="79198"/>
                    <a:pt x="209976" y="79482"/>
                    <a:pt x="210984" y="78820"/>
                  </a:cubicBezTo>
                  <a:cubicBezTo>
                    <a:pt x="215951" y="75639"/>
                    <a:pt x="221002" y="72499"/>
                    <a:pt x="226042" y="69496"/>
                  </a:cubicBezTo>
                  <a:cubicBezTo>
                    <a:pt x="227092" y="68877"/>
                    <a:pt x="227438" y="67522"/>
                    <a:pt x="226808" y="66472"/>
                  </a:cubicBezTo>
                  <a:cubicBezTo>
                    <a:pt x="226399" y="65769"/>
                    <a:pt x="225664" y="65380"/>
                    <a:pt x="224908" y="65380"/>
                  </a:cubicBezTo>
                  <a:close/>
                  <a:moveTo>
                    <a:pt x="718529" y="56224"/>
                  </a:moveTo>
                  <a:cubicBezTo>
                    <a:pt x="717752" y="56224"/>
                    <a:pt x="716986" y="56644"/>
                    <a:pt x="716597" y="57368"/>
                  </a:cubicBezTo>
                  <a:cubicBezTo>
                    <a:pt x="715998" y="58450"/>
                    <a:pt x="716398" y="59794"/>
                    <a:pt x="717469" y="60382"/>
                  </a:cubicBezTo>
                  <a:cubicBezTo>
                    <a:pt x="722645" y="63206"/>
                    <a:pt x="727843" y="66168"/>
                    <a:pt x="732904" y="69160"/>
                  </a:cubicBezTo>
                  <a:cubicBezTo>
                    <a:pt x="733954" y="69790"/>
                    <a:pt x="735319" y="69444"/>
                    <a:pt x="735939" y="68394"/>
                  </a:cubicBezTo>
                  <a:cubicBezTo>
                    <a:pt x="736558" y="67344"/>
                    <a:pt x="736201" y="65989"/>
                    <a:pt x="735162" y="65359"/>
                  </a:cubicBezTo>
                  <a:cubicBezTo>
                    <a:pt x="730058" y="62324"/>
                    <a:pt x="724819" y="59353"/>
                    <a:pt x="719590" y="56497"/>
                  </a:cubicBezTo>
                  <a:cubicBezTo>
                    <a:pt x="719254" y="56297"/>
                    <a:pt x="718886" y="56224"/>
                    <a:pt x="718529" y="56224"/>
                  </a:cubicBezTo>
                  <a:close/>
                  <a:moveTo>
                    <a:pt x="256083" y="48306"/>
                  </a:moveTo>
                  <a:cubicBezTo>
                    <a:pt x="255747" y="48306"/>
                    <a:pt x="255401" y="48380"/>
                    <a:pt x="255086" y="48537"/>
                  </a:cubicBezTo>
                  <a:cubicBezTo>
                    <a:pt x="249825" y="51184"/>
                    <a:pt x="244501" y="53977"/>
                    <a:pt x="239283" y="56843"/>
                  </a:cubicBezTo>
                  <a:cubicBezTo>
                    <a:pt x="238212" y="57421"/>
                    <a:pt x="237813" y="58775"/>
                    <a:pt x="238401" y="59846"/>
                  </a:cubicBezTo>
                  <a:cubicBezTo>
                    <a:pt x="238989" y="60928"/>
                    <a:pt x="240354" y="61306"/>
                    <a:pt x="241404" y="60718"/>
                  </a:cubicBezTo>
                  <a:cubicBezTo>
                    <a:pt x="246581" y="57893"/>
                    <a:pt x="251852" y="55111"/>
                    <a:pt x="257081" y="52496"/>
                  </a:cubicBezTo>
                  <a:cubicBezTo>
                    <a:pt x="258173" y="51950"/>
                    <a:pt x="258614" y="50617"/>
                    <a:pt x="258058" y="49535"/>
                  </a:cubicBezTo>
                  <a:cubicBezTo>
                    <a:pt x="257669" y="48747"/>
                    <a:pt x="256892" y="48306"/>
                    <a:pt x="256083" y="48306"/>
                  </a:cubicBezTo>
                  <a:close/>
                  <a:moveTo>
                    <a:pt x="686629" y="40253"/>
                  </a:moveTo>
                  <a:cubicBezTo>
                    <a:pt x="685789" y="40253"/>
                    <a:pt x="684980" y="40736"/>
                    <a:pt x="684613" y="41555"/>
                  </a:cubicBezTo>
                  <a:cubicBezTo>
                    <a:pt x="684098" y="42668"/>
                    <a:pt x="684592" y="43980"/>
                    <a:pt x="685715" y="44495"/>
                  </a:cubicBezTo>
                  <a:cubicBezTo>
                    <a:pt x="691060" y="46931"/>
                    <a:pt x="696447" y="49514"/>
                    <a:pt x="701739" y="52150"/>
                  </a:cubicBezTo>
                  <a:cubicBezTo>
                    <a:pt x="702821" y="52696"/>
                    <a:pt x="704165" y="52265"/>
                    <a:pt x="704711" y="51163"/>
                  </a:cubicBezTo>
                  <a:cubicBezTo>
                    <a:pt x="705257" y="50071"/>
                    <a:pt x="704816" y="48726"/>
                    <a:pt x="703713" y="48191"/>
                  </a:cubicBezTo>
                  <a:cubicBezTo>
                    <a:pt x="698389" y="45524"/>
                    <a:pt x="692940" y="42920"/>
                    <a:pt x="687543" y="40452"/>
                  </a:cubicBezTo>
                  <a:cubicBezTo>
                    <a:pt x="687259" y="40316"/>
                    <a:pt x="686933" y="40253"/>
                    <a:pt x="686629" y="40253"/>
                  </a:cubicBezTo>
                  <a:close/>
                  <a:moveTo>
                    <a:pt x="288372" y="33511"/>
                  </a:moveTo>
                  <a:cubicBezTo>
                    <a:pt x="288089" y="33511"/>
                    <a:pt x="287805" y="33564"/>
                    <a:pt x="287521" y="33669"/>
                  </a:cubicBezTo>
                  <a:cubicBezTo>
                    <a:pt x="282093" y="35937"/>
                    <a:pt x="276591" y="38331"/>
                    <a:pt x="271172" y="40809"/>
                  </a:cubicBezTo>
                  <a:cubicBezTo>
                    <a:pt x="270059" y="41334"/>
                    <a:pt x="269576" y="42636"/>
                    <a:pt x="270080" y="43760"/>
                  </a:cubicBezTo>
                  <a:cubicBezTo>
                    <a:pt x="270595" y="44862"/>
                    <a:pt x="271918" y="45345"/>
                    <a:pt x="273021" y="44841"/>
                  </a:cubicBezTo>
                  <a:cubicBezTo>
                    <a:pt x="278386" y="42384"/>
                    <a:pt x="283836" y="40001"/>
                    <a:pt x="289222" y="37764"/>
                  </a:cubicBezTo>
                  <a:cubicBezTo>
                    <a:pt x="290346" y="37292"/>
                    <a:pt x="290882" y="36011"/>
                    <a:pt x="290420" y="34877"/>
                  </a:cubicBezTo>
                  <a:cubicBezTo>
                    <a:pt x="290062" y="34026"/>
                    <a:pt x="289244" y="33511"/>
                    <a:pt x="288372" y="33511"/>
                  </a:cubicBezTo>
                  <a:close/>
                  <a:moveTo>
                    <a:pt x="653637" y="26623"/>
                  </a:moveTo>
                  <a:cubicBezTo>
                    <a:pt x="652734" y="26623"/>
                    <a:pt x="651894" y="27169"/>
                    <a:pt x="651558" y="28062"/>
                  </a:cubicBezTo>
                  <a:cubicBezTo>
                    <a:pt x="651138" y="29206"/>
                    <a:pt x="651715" y="30477"/>
                    <a:pt x="652871" y="30907"/>
                  </a:cubicBezTo>
                  <a:cubicBezTo>
                    <a:pt x="658383" y="32965"/>
                    <a:pt x="663948" y="35150"/>
                    <a:pt x="669409" y="37407"/>
                  </a:cubicBezTo>
                  <a:cubicBezTo>
                    <a:pt x="670542" y="37869"/>
                    <a:pt x="671834" y="37323"/>
                    <a:pt x="672296" y="36200"/>
                  </a:cubicBezTo>
                  <a:cubicBezTo>
                    <a:pt x="672769" y="35076"/>
                    <a:pt x="672223" y="33784"/>
                    <a:pt x="671110" y="33312"/>
                  </a:cubicBezTo>
                  <a:cubicBezTo>
                    <a:pt x="665597" y="31033"/>
                    <a:pt x="659979" y="28828"/>
                    <a:pt x="654404" y="26760"/>
                  </a:cubicBezTo>
                  <a:cubicBezTo>
                    <a:pt x="654151" y="26665"/>
                    <a:pt x="653889" y="26623"/>
                    <a:pt x="653637" y="26623"/>
                  </a:cubicBezTo>
                  <a:close/>
                  <a:moveTo>
                    <a:pt x="321669" y="21058"/>
                  </a:moveTo>
                  <a:cubicBezTo>
                    <a:pt x="321438" y="21058"/>
                    <a:pt x="321217" y="21079"/>
                    <a:pt x="320976" y="21163"/>
                  </a:cubicBezTo>
                  <a:cubicBezTo>
                    <a:pt x="315337" y="23043"/>
                    <a:pt x="309667" y="25048"/>
                    <a:pt x="304112" y="27138"/>
                  </a:cubicBezTo>
                  <a:cubicBezTo>
                    <a:pt x="302967" y="27558"/>
                    <a:pt x="302379" y="28839"/>
                    <a:pt x="302810" y="29983"/>
                  </a:cubicBezTo>
                  <a:cubicBezTo>
                    <a:pt x="303240" y="31128"/>
                    <a:pt x="304490" y="31716"/>
                    <a:pt x="305655" y="31285"/>
                  </a:cubicBezTo>
                  <a:cubicBezTo>
                    <a:pt x="311168" y="29217"/>
                    <a:pt x="316786" y="27222"/>
                    <a:pt x="322372" y="25363"/>
                  </a:cubicBezTo>
                  <a:cubicBezTo>
                    <a:pt x="323527" y="24975"/>
                    <a:pt x="324168" y="23725"/>
                    <a:pt x="323779" y="22570"/>
                  </a:cubicBezTo>
                  <a:cubicBezTo>
                    <a:pt x="323464" y="21636"/>
                    <a:pt x="322603" y="21058"/>
                    <a:pt x="321669" y="21058"/>
                  </a:cubicBezTo>
                  <a:close/>
                  <a:moveTo>
                    <a:pt x="619784" y="15398"/>
                  </a:moveTo>
                  <a:cubicBezTo>
                    <a:pt x="618818" y="15398"/>
                    <a:pt x="617946" y="16028"/>
                    <a:pt x="617652" y="16994"/>
                  </a:cubicBezTo>
                  <a:cubicBezTo>
                    <a:pt x="617306" y="18160"/>
                    <a:pt x="617988" y="19399"/>
                    <a:pt x="619164" y="19735"/>
                  </a:cubicBezTo>
                  <a:cubicBezTo>
                    <a:pt x="624793" y="21384"/>
                    <a:pt x="630494" y="23158"/>
                    <a:pt x="636091" y="25006"/>
                  </a:cubicBezTo>
                  <a:cubicBezTo>
                    <a:pt x="637267" y="25395"/>
                    <a:pt x="638506" y="24765"/>
                    <a:pt x="638894" y="23599"/>
                  </a:cubicBezTo>
                  <a:cubicBezTo>
                    <a:pt x="639283" y="22444"/>
                    <a:pt x="638643" y="21195"/>
                    <a:pt x="637488" y="20817"/>
                  </a:cubicBezTo>
                  <a:cubicBezTo>
                    <a:pt x="631828" y="18937"/>
                    <a:pt x="626084" y="17152"/>
                    <a:pt x="620414" y="15482"/>
                  </a:cubicBezTo>
                  <a:cubicBezTo>
                    <a:pt x="620204" y="15430"/>
                    <a:pt x="619983" y="15398"/>
                    <a:pt x="619784" y="15398"/>
                  </a:cubicBezTo>
                  <a:close/>
                  <a:moveTo>
                    <a:pt x="355826" y="10999"/>
                  </a:moveTo>
                  <a:cubicBezTo>
                    <a:pt x="355658" y="10999"/>
                    <a:pt x="355480" y="11009"/>
                    <a:pt x="355280" y="11062"/>
                  </a:cubicBezTo>
                  <a:cubicBezTo>
                    <a:pt x="349557" y="12532"/>
                    <a:pt x="343740" y="14128"/>
                    <a:pt x="338039" y="15808"/>
                  </a:cubicBezTo>
                  <a:cubicBezTo>
                    <a:pt x="336852" y="16144"/>
                    <a:pt x="336180" y="17383"/>
                    <a:pt x="336537" y="18548"/>
                  </a:cubicBezTo>
                  <a:cubicBezTo>
                    <a:pt x="336873" y="19725"/>
                    <a:pt x="338123" y="20397"/>
                    <a:pt x="339278" y="20050"/>
                  </a:cubicBezTo>
                  <a:cubicBezTo>
                    <a:pt x="344937" y="18391"/>
                    <a:pt x="350691" y="16805"/>
                    <a:pt x="356383" y="15356"/>
                  </a:cubicBezTo>
                  <a:cubicBezTo>
                    <a:pt x="357569" y="15052"/>
                    <a:pt x="358283" y="13844"/>
                    <a:pt x="357979" y="12658"/>
                  </a:cubicBezTo>
                  <a:cubicBezTo>
                    <a:pt x="357727" y="11660"/>
                    <a:pt x="356824" y="10999"/>
                    <a:pt x="355826" y="10999"/>
                  </a:cubicBezTo>
                  <a:close/>
                  <a:moveTo>
                    <a:pt x="585248" y="6662"/>
                  </a:moveTo>
                  <a:cubicBezTo>
                    <a:pt x="584219" y="6662"/>
                    <a:pt x="583316" y="7366"/>
                    <a:pt x="583085" y="8416"/>
                  </a:cubicBezTo>
                  <a:cubicBezTo>
                    <a:pt x="582823" y="9602"/>
                    <a:pt x="583589" y="10789"/>
                    <a:pt x="584786" y="11041"/>
                  </a:cubicBezTo>
                  <a:cubicBezTo>
                    <a:pt x="590540" y="12280"/>
                    <a:pt x="596358" y="13634"/>
                    <a:pt x="602059" y="15083"/>
                  </a:cubicBezTo>
                  <a:cubicBezTo>
                    <a:pt x="603267" y="15377"/>
                    <a:pt x="604453" y="14663"/>
                    <a:pt x="604747" y="13477"/>
                  </a:cubicBezTo>
                  <a:cubicBezTo>
                    <a:pt x="605052" y="12301"/>
                    <a:pt x="604327" y="11083"/>
                    <a:pt x="603141" y="10789"/>
                  </a:cubicBezTo>
                  <a:cubicBezTo>
                    <a:pt x="597387" y="9329"/>
                    <a:pt x="591527" y="7964"/>
                    <a:pt x="585721" y="6704"/>
                  </a:cubicBezTo>
                  <a:cubicBezTo>
                    <a:pt x="585563" y="6673"/>
                    <a:pt x="585406" y="6662"/>
                    <a:pt x="585248" y="6662"/>
                  </a:cubicBezTo>
                  <a:close/>
                  <a:moveTo>
                    <a:pt x="390635" y="3428"/>
                  </a:moveTo>
                  <a:cubicBezTo>
                    <a:pt x="390498" y="3428"/>
                    <a:pt x="390372" y="3438"/>
                    <a:pt x="390236" y="3459"/>
                  </a:cubicBezTo>
                  <a:cubicBezTo>
                    <a:pt x="384408" y="4510"/>
                    <a:pt x="378507" y="5686"/>
                    <a:pt x="372700" y="6946"/>
                  </a:cubicBezTo>
                  <a:cubicBezTo>
                    <a:pt x="371493" y="7208"/>
                    <a:pt x="370747" y="8384"/>
                    <a:pt x="370999" y="9592"/>
                  </a:cubicBezTo>
                  <a:cubicBezTo>
                    <a:pt x="371251" y="10789"/>
                    <a:pt x="372459" y="11534"/>
                    <a:pt x="373635" y="11272"/>
                  </a:cubicBezTo>
                  <a:cubicBezTo>
                    <a:pt x="379389" y="10012"/>
                    <a:pt x="385248" y="8857"/>
                    <a:pt x="391023" y="7817"/>
                  </a:cubicBezTo>
                  <a:cubicBezTo>
                    <a:pt x="392231" y="7597"/>
                    <a:pt x="393029" y="6442"/>
                    <a:pt x="392808" y="5245"/>
                  </a:cubicBezTo>
                  <a:cubicBezTo>
                    <a:pt x="392619" y="4174"/>
                    <a:pt x="391685" y="3428"/>
                    <a:pt x="390635" y="3428"/>
                  </a:cubicBezTo>
                  <a:close/>
                  <a:moveTo>
                    <a:pt x="550198" y="414"/>
                  </a:moveTo>
                  <a:cubicBezTo>
                    <a:pt x="549106" y="414"/>
                    <a:pt x="548161" y="1212"/>
                    <a:pt x="548003" y="2325"/>
                  </a:cubicBezTo>
                  <a:cubicBezTo>
                    <a:pt x="547835" y="3533"/>
                    <a:pt x="548665" y="4657"/>
                    <a:pt x="549883" y="4825"/>
                  </a:cubicBezTo>
                  <a:cubicBezTo>
                    <a:pt x="555700" y="5644"/>
                    <a:pt x="561601" y="6589"/>
                    <a:pt x="567387" y="7618"/>
                  </a:cubicBezTo>
                  <a:cubicBezTo>
                    <a:pt x="568605" y="7838"/>
                    <a:pt x="569739" y="7030"/>
                    <a:pt x="569960" y="5833"/>
                  </a:cubicBezTo>
                  <a:cubicBezTo>
                    <a:pt x="570180" y="4625"/>
                    <a:pt x="569372" y="3470"/>
                    <a:pt x="568175" y="3260"/>
                  </a:cubicBezTo>
                  <a:cubicBezTo>
                    <a:pt x="562315" y="2220"/>
                    <a:pt x="556372" y="1265"/>
                    <a:pt x="550503" y="446"/>
                  </a:cubicBezTo>
                  <a:cubicBezTo>
                    <a:pt x="550398" y="425"/>
                    <a:pt x="550293" y="414"/>
                    <a:pt x="550198" y="414"/>
                  </a:cubicBezTo>
                  <a:close/>
                  <a:moveTo>
                    <a:pt x="425884" y="-1644"/>
                  </a:moveTo>
                  <a:cubicBezTo>
                    <a:pt x="425801" y="-1644"/>
                    <a:pt x="425716" y="-1644"/>
                    <a:pt x="425632" y="-1633"/>
                  </a:cubicBezTo>
                  <a:cubicBezTo>
                    <a:pt x="419731" y="-993"/>
                    <a:pt x="413767" y="-247"/>
                    <a:pt x="407897" y="603"/>
                  </a:cubicBezTo>
                  <a:cubicBezTo>
                    <a:pt x="406679" y="782"/>
                    <a:pt x="405839" y="1905"/>
                    <a:pt x="406007" y="3113"/>
                  </a:cubicBezTo>
                  <a:cubicBezTo>
                    <a:pt x="406196" y="4321"/>
                    <a:pt x="407320" y="5161"/>
                    <a:pt x="408517" y="4982"/>
                  </a:cubicBezTo>
                  <a:cubicBezTo>
                    <a:pt x="414334" y="4153"/>
                    <a:pt x="420256" y="3396"/>
                    <a:pt x="426116" y="2777"/>
                  </a:cubicBezTo>
                  <a:cubicBezTo>
                    <a:pt x="427323" y="2651"/>
                    <a:pt x="428205" y="1548"/>
                    <a:pt x="428079" y="341"/>
                  </a:cubicBezTo>
                  <a:cubicBezTo>
                    <a:pt x="427953" y="-793"/>
                    <a:pt x="426987" y="-1644"/>
                    <a:pt x="425884" y="-1644"/>
                  </a:cubicBezTo>
                  <a:close/>
                  <a:moveTo>
                    <a:pt x="514780" y="-3303"/>
                  </a:moveTo>
                  <a:cubicBezTo>
                    <a:pt x="513625" y="-3303"/>
                    <a:pt x="512659" y="-2410"/>
                    <a:pt x="512575" y="-1245"/>
                  </a:cubicBezTo>
                  <a:cubicBezTo>
                    <a:pt x="512502" y="-16"/>
                    <a:pt x="513415" y="1034"/>
                    <a:pt x="514644" y="1118"/>
                  </a:cubicBezTo>
                  <a:cubicBezTo>
                    <a:pt x="520482" y="1527"/>
                    <a:pt x="526425" y="2042"/>
                    <a:pt x="532295" y="2651"/>
                  </a:cubicBezTo>
                  <a:cubicBezTo>
                    <a:pt x="533503" y="2808"/>
                    <a:pt x="534605" y="1905"/>
                    <a:pt x="534731" y="687"/>
                  </a:cubicBezTo>
                  <a:cubicBezTo>
                    <a:pt x="534857" y="-531"/>
                    <a:pt x="533975" y="-1612"/>
                    <a:pt x="532757" y="-1738"/>
                  </a:cubicBezTo>
                  <a:cubicBezTo>
                    <a:pt x="526835" y="-2368"/>
                    <a:pt x="520850" y="-2893"/>
                    <a:pt x="514948" y="-3303"/>
                  </a:cubicBezTo>
                  <a:cubicBezTo>
                    <a:pt x="514885" y="-3303"/>
                    <a:pt x="514833" y="-3303"/>
                    <a:pt x="514780" y="-3303"/>
                  </a:cubicBezTo>
                  <a:close/>
                  <a:moveTo>
                    <a:pt x="461397" y="-4185"/>
                  </a:moveTo>
                  <a:cubicBezTo>
                    <a:pt x="461365" y="-4185"/>
                    <a:pt x="461344" y="-4185"/>
                    <a:pt x="461313" y="-4174"/>
                  </a:cubicBezTo>
                  <a:cubicBezTo>
                    <a:pt x="455380" y="-3964"/>
                    <a:pt x="449374" y="-3649"/>
                    <a:pt x="443441" y="-3219"/>
                  </a:cubicBezTo>
                  <a:cubicBezTo>
                    <a:pt x="442223" y="-3135"/>
                    <a:pt x="441309" y="-2074"/>
                    <a:pt x="441394" y="-856"/>
                  </a:cubicBezTo>
                  <a:cubicBezTo>
                    <a:pt x="441488" y="362"/>
                    <a:pt x="442612" y="1296"/>
                    <a:pt x="443767" y="1202"/>
                  </a:cubicBezTo>
                  <a:cubicBezTo>
                    <a:pt x="449626" y="782"/>
                    <a:pt x="455590" y="456"/>
                    <a:pt x="461481" y="246"/>
                  </a:cubicBezTo>
                  <a:cubicBezTo>
                    <a:pt x="462699" y="204"/>
                    <a:pt x="463654" y="-825"/>
                    <a:pt x="463602" y="-2043"/>
                  </a:cubicBezTo>
                  <a:cubicBezTo>
                    <a:pt x="463560" y="-3240"/>
                    <a:pt x="462573" y="-4185"/>
                    <a:pt x="461397" y="-4185"/>
                  </a:cubicBezTo>
                  <a:close/>
                  <a:moveTo>
                    <a:pt x="479751" y="-4521"/>
                  </a:moveTo>
                  <a:lnTo>
                    <a:pt x="479195" y="-4521"/>
                  </a:lnTo>
                  <a:cubicBezTo>
                    <a:pt x="477977" y="-4521"/>
                    <a:pt x="476990" y="-3523"/>
                    <a:pt x="476990" y="-2295"/>
                  </a:cubicBezTo>
                  <a:cubicBezTo>
                    <a:pt x="476990" y="-1066"/>
                    <a:pt x="477977" y="-90"/>
                    <a:pt x="479195" y="-90"/>
                  </a:cubicBezTo>
                  <a:lnTo>
                    <a:pt x="479751" y="-90"/>
                  </a:lnTo>
                  <a:cubicBezTo>
                    <a:pt x="485495" y="-90"/>
                    <a:pt x="491228" y="15"/>
                    <a:pt x="496930" y="204"/>
                  </a:cubicBezTo>
                  <a:cubicBezTo>
                    <a:pt x="498127" y="351"/>
                    <a:pt x="499177" y="-709"/>
                    <a:pt x="499219" y="-1938"/>
                  </a:cubicBezTo>
                  <a:cubicBezTo>
                    <a:pt x="499250" y="-3156"/>
                    <a:pt x="498305" y="-4174"/>
                    <a:pt x="497077" y="-4216"/>
                  </a:cubicBezTo>
                  <a:cubicBezTo>
                    <a:pt x="491333" y="-4416"/>
                    <a:pt x="485558" y="-4521"/>
                    <a:pt x="479751" y="-4521"/>
                  </a:cubicBezTo>
                </a:path>
              </a:pathLst>
            </a:custGeom>
            <a:solidFill>
              <a:srgbClr val="BCBEC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73" name="Freeform: Shape 438">
              <a:extLst>
                <a:ext uri="{FF2B5EF4-FFF2-40B4-BE49-F238E27FC236}">
                  <a16:creationId xmlns:a16="http://schemas.microsoft.com/office/drawing/2014/main" id="{94A59210-5771-42C6-BE89-3BC0DF98EA8D}"/>
                </a:ext>
              </a:extLst>
            </p:cNvPr>
            <p:cNvSpPr/>
            <p:nvPr/>
          </p:nvSpPr>
          <p:spPr>
            <a:xfrm flipV="1">
              <a:off x="5133720" y="8372372"/>
              <a:ext cx="65843" cy="65843"/>
            </a:xfrm>
            <a:custGeom>
              <a:avLst/>
              <a:gdLst>
                <a:gd name="connsiteX0" fmla="*/ 12813 w 34220"/>
                <a:gd name="connsiteY0" fmla="*/ 12561 h 34220"/>
                <a:gd name="connsiteX1" fmla="*/ -4292 w 34220"/>
                <a:gd name="connsiteY1" fmla="*/ -4545 h 34220"/>
                <a:gd name="connsiteX2" fmla="*/ -21407 w 34220"/>
                <a:gd name="connsiteY2" fmla="*/ 12561 h 34220"/>
                <a:gd name="connsiteX3" fmla="*/ -4292 w 34220"/>
                <a:gd name="connsiteY3" fmla="*/ 29676 h 34220"/>
                <a:gd name="connsiteX4" fmla="*/ 12813 w 34220"/>
                <a:gd name="connsiteY4" fmla="*/ 12561 h 3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220" h="34220">
                  <a:moveTo>
                    <a:pt x="12813" y="12561"/>
                  </a:moveTo>
                  <a:cubicBezTo>
                    <a:pt x="12813" y="3121"/>
                    <a:pt x="5148" y="-4545"/>
                    <a:pt x="-4292" y="-4545"/>
                  </a:cubicBezTo>
                  <a:cubicBezTo>
                    <a:pt x="-13742" y="-4545"/>
                    <a:pt x="-21407" y="3121"/>
                    <a:pt x="-21407" y="12561"/>
                  </a:cubicBezTo>
                  <a:cubicBezTo>
                    <a:pt x="-21407" y="22011"/>
                    <a:pt x="-13742" y="29676"/>
                    <a:pt x="-4292" y="29676"/>
                  </a:cubicBezTo>
                  <a:cubicBezTo>
                    <a:pt x="5148" y="29676"/>
                    <a:pt x="12813" y="22011"/>
                    <a:pt x="12813" y="12561"/>
                  </a:cubicBezTo>
                </a:path>
              </a:pathLst>
            </a:custGeom>
            <a:solidFill>
              <a:srgbClr val="00000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</p:grpSp>
      <p:grpSp>
        <p:nvGrpSpPr>
          <p:cNvPr id="245" name="群組 244">
            <a:extLst>
              <a:ext uri="{FF2B5EF4-FFF2-40B4-BE49-F238E27FC236}">
                <a16:creationId xmlns:a16="http://schemas.microsoft.com/office/drawing/2014/main" id="{25DE8FB5-789E-4AE1-B93D-25DE05B76A98}"/>
              </a:ext>
            </a:extLst>
          </p:cNvPr>
          <p:cNvGrpSpPr/>
          <p:nvPr/>
        </p:nvGrpSpPr>
        <p:grpSpPr>
          <a:xfrm>
            <a:off x="-1732493" y="3234691"/>
            <a:ext cx="22585680" cy="2545286"/>
            <a:chOff x="-1732493" y="3234691"/>
            <a:chExt cx="22585680" cy="2545286"/>
          </a:xfrm>
        </p:grpSpPr>
        <p:sp>
          <p:nvSpPr>
            <p:cNvPr id="4" name="Oval 176">
              <a:extLst>
                <a:ext uri="{FF2B5EF4-FFF2-40B4-BE49-F238E27FC236}">
                  <a16:creationId xmlns:a16="http://schemas.microsoft.com/office/drawing/2014/main" id="{0C13D8A2-0B61-4A7B-B9F7-AA749497D032}"/>
                </a:ext>
              </a:extLst>
            </p:cNvPr>
            <p:cNvSpPr/>
            <p:nvPr/>
          </p:nvSpPr>
          <p:spPr>
            <a:xfrm>
              <a:off x="-1732493" y="4361896"/>
              <a:ext cx="22585680" cy="1418081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5" name="Rectangle 162">
              <a:extLst>
                <a:ext uri="{FF2B5EF4-FFF2-40B4-BE49-F238E27FC236}">
                  <a16:creationId xmlns:a16="http://schemas.microsoft.com/office/drawing/2014/main" id="{B359B52A-532E-44FC-AB94-000FD3FB9EEC}"/>
                </a:ext>
              </a:extLst>
            </p:cNvPr>
            <p:cNvSpPr/>
            <p:nvPr/>
          </p:nvSpPr>
          <p:spPr>
            <a:xfrm>
              <a:off x="9938018" y="4336230"/>
              <a:ext cx="266640" cy="1005840"/>
            </a:xfrm>
            <a:prstGeom prst="rect">
              <a:avLst/>
            </a:prstGeom>
            <a:solidFill>
              <a:srgbClr val="E6B39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1" name="Isosceles Triangle 161">
              <a:extLst>
                <a:ext uri="{FF2B5EF4-FFF2-40B4-BE49-F238E27FC236}">
                  <a16:creationId xmlns:a16="http://schemas.microsoft.com/office/drawing/2014/main" id="{0A8B58B7-AD31-42D6-8D17-EC5CDB5B95ED}"/>
                </a:ext>
              </a:extLst>
            </p:cNvPr>
            <p:cNvSpPr/>
            <p:nvPr/>
          </p:nvSpPr>
          <p:spPr>
            <a:xfrm>
              <a:off x="9677400" y="3383281"/>
              <a:ext cx="792480" cy="1269491"/>
            </a:xfrm>
            <a:prstGeom prst="triangle">
              <a:avLst>
                <a:gd name="adj" fmla="val 52752"/>
              </a:avLst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5" name="Rectangle 170">
              <a:extLst>
                <a:ext uri="{FF2B5EF4-FFF2-40B4-BE49-F238E27FC236}">
                  <a16:creationId xmlns:a16="http://schemas.microsoft.com/office/drawing/2014/main" id="{31A23B92-3557-4C49-AB17-0786ABFD0AEA}"/>
                </a:ext>
              </a:extLst>
            </p:cNvPr>
            <p:cNvSpPr/>
            <p:nvPr/>
          </p:nvSpPr>
          <p:spPr>
            <a:xfrm>
              <a:off x="11499504" y="4336230"/>
              <a:ext cx="266640" cy="1005840"/>
            </a:xfrm>
            <a:prstGeom prst="rect">
              <a:avLst/>
            </a:prstGeom>
            <a:solidFill>
              <a:srgbClr val="E6B39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6" name="Isosceles Triangle 171">
              <a:extLst>
                <a:ext uri="{FF2B5EF4-FFF2-40B4-BE49-F238E27FC236}">
                  <a16:creationId xmlns:a16="http://schemas.microsoft.com/office/drawing/2014/main" id="{8D747ED3-FBA6-42D3-AA4B-63CCAE59233C}"/>
                </a:ext>
              </a:extLst>
            </p:cNvPr>
            <p:cNvSpPr/>
            <p:nvPr/>
          </p:nvSpPr>
          <p:spPr>
            <a:xfrm>
              <a:off x="11238887" y="3383281"/>
              <a:ext cx="792480" cy="1269491"/>
            </a:xfrm>
            <a:prstGeom prst="triangle">
              <a:avLst>
                <a:gd name="adj" fmla="val 58521"/>
              </a:avLst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7" name="Rectangle 172">
              <a:extLst>
                <a:ext uri="{FF2B5EF4-FFF2-40B4-BE49-F238E27FC236}">
                  <a16:creationId xmlns:a16="http://schemas.microsoft.com/office/drawing/2014/main" id="{57505767-8D6A-44B7-9746-B64C4577D235}"/>
                </a:ext>
              </a:extLst>
            </p:cNvPr>
            <p:cNvSpPr/>
            <p:nvPr/>
          </p:nvSpPr>
          <p:spPr>
            <a:xfrm>
              <a:off x="12580067" y="4576260"/>
              <a:ext cx="219503" cy="765810"/>
            </a:xfrm>
            <a:prstGeom prst="rect">
              <a:avLst/>
            </a:prstGeom>
            <a:solidFill>
              <a:srgbClr val="E6B39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8" name="Isosceles Triangle 173">
              <a:extLst>
                <a:ext uri="{FF2B5EF4-FFF2-40B4-BE49-F238E27FC236}">
                  <a16:creationId xmlns:a16="http://schemas.microsoft.com/office/drawing/2014/main" id="{D0ED952B-0A16-47AF-93C5-BC34AA597209}"/>
                </a:ext>
              </a:extLst>
            </p:cNvPr>
            <p:cNvSpPr/>
            <p:nvPr/>
          </p:nvSpPr>
          <p:spPr>
            <a:xfrm>
              <a:off x="12296589" y="3612641"/>
              <a:ext cx="792480" cy="1100379"/>
            </a:xfrm>
            <a:prstGeom prst="triangle">
              <a:avLst>
                <a:gd name="adj" fmla="val 52752"/>
              </a:avLst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9" name="Rectangle 174">
              <a:extLst>
                <a:ext uri="{FF2B5EF4-FFF2-40B4-BE49-F238E27FC236}">
                  <a16:creationId xmlns:a16="http://schemas.microsoft.com/office/drawing/2014/main" id="{739D3ED9-6D20-4BC5-9F00-7A491B1F14C6}"/>
                </a:ext>
              </a:extLst>
            </p:cNvPr>
            <p:cNvSpPr/>
            <p:nvPr/>
          </p:nvSpPr>
          <p:spPr>
            <a:xfrm>
              <a:off x="13565871" y="4336230"/>
              <a:ext cx="266640" cy="1005840"/>
            </a:xfrm>
            <a:prstGeom prst="rect">
              <a:avLst/>
            </a:prstGeom>
            <a:solidFill>
              <a:srgbClr val="E6B39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20" name="Isosceles Triangle 175">
              <a:extLst>
                <a:ext uri="{FF2B5EF4-FFF2-40B4-BE49-F238E27FC236}">
                  <a16:creationId xmlns:a16="http://schemas.microsoft.com/office/drawing/2014/main" id="{E919C466-1B32-469D-B42E-440D968820CF}"/>
                </a:ext>
              </a:extLst>
            </p:cNvPr>
            <p:cNvSpPr/>
            <p:nvPr/>
          </p:nvSpPr>
          <p:spPr>
            <a:xfrm>
              <a:off x="13305254" y="3234691"/>
              <a:ext cx="792480" cy="1418081"/>
            </a:xfrm>
            <a:prstGeom prst="triangle">
              <a:avLst>
                <a:gd name="adj" fmla="val 45540"/>
              </a:avLst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</p:grpSp>
      <p:sp>
        <p:nvSpPr>
          <p:cNvPr id="72" name="Freeform: Shape 361">
            <a:extLst>
              <a:ext uri="{FF2B5EF4-FFF2-40B4-BE49-F238E27FC236}">
                <a16:creationId xmlns:a16="http://schemas.microsoft.com/office/drawing/2014/main" id="{D3618AD1-42D1-450E-80C7-F5852A4F2BC0}"/>
              </a:ext>
            </a:extLst>
          </p:cNvPr>
          <p:cNvSpPr/>
          <p:nvPr/>
        </p:nvSpPr>
        <p:spPr>
          <a:xfrm flipV="1">
            <a:off x="2743200" y="8115300"/>
            <a:ext cx="540553" cy="540553"/>
          </a:xfrm>
          <a:custGeom>
            <a:avLst/>
            <a:gdLst>
              <a:gd name="connsiteX0" fmla="*/ 202530 w 280936"/>
              <a:gd name="connsiteY0" fmla="*/ 59991 h 280936"/>
              <a:gd name="connsiteX1" fmla="*/ 169969 w 280936"/>
              <a:gd name="connsiteY1" fmla="*/ 114603 h 280936"/>
              <a:gd name="connsiteX2" fmla="*/ 174368 w 280936"/>
              <a:gd name="connsiteY2" fmla="*/ 128275 h 280936"/>
              <a:gd name="connsiteX3" fmla="*/ 232645 w 280936"/>
              <a:gd name="connsiteY3" fmla="*/ 154137 h 280936"/>
              <a:gd name="connsiteX4" fmla="*/ 234283 w 280936"/>
              <a:gd name="connsiteY4" fmla="*/ 135656 h 280936"/>
              <a:gd name="connsiteX5" fmla="*/ 202530 w 280936"/>
              <a:gd name="connsiteY5" fmla="*/ 59991 h 280936"/>
              <a:gd name="connsiteX6" fmla="*/ 128209 w 280936"/>
              <a:gd name="connsiteY6" fmla="*/ 29571 h 280936"/>
              <a:gd name="connsiteX7" fmla="*/ 79204 w 280936"/>
              <a:gd name="connsiteY7" fmla="*/ 41563 h 280936"/>
              <a:gd name="connsiteX8" fmla="*/ 121111 w 280936"/>
              <a:gd name="connsiteY8" fmla="*/ 89444 h 280936"/>
              <a:gd name="connsiteX9" fmla="*/ 128209 w 280936"/>
              <a:gd name="connsiteY9" fmla="*/ 88846 h 280936"/>
              <a:gd name="connsiteX10" fmla="*/ 135465 w 280936"/>
              <a:gd name="connsiteY10" fmla="*/ 89465 h 280936"/>
              <a:gd name="connsiteX11" fmla="*/ 178075 w 280936"/>
              <a:gd name="connsiteY11" fmla="*/ 42014 h 280936"/>
              <a:gd name="connsiteX12" fmla="*/ 128209 w 280936"/>
              <a:gd name="connsiteY12" fmla="*/ 29571 h 280936"/>
              <a:gd name="connsiteX13" fmla="*/ 22113 w 280936"/>
              <a:gd name="connsiteY13" fmla="*/ 135656 h 280936"/>
              <a:gd name="connsiteX14" fmla="*/ 23583 w 280936"/>
              <a:gd name="connsiteY14" fmla="*/ 153182 h 280936"/>
              <a:gd name="connsiteX15" fmla="*/ 82060 w 280936"/>
              <a:gd name="connsiteY15" fmla="*/ 128128 h 280936"/>
              <a:gd name="connsiteX16" fmla="*/ 86512 w 280936"/>
              <a:gd name="connsiteY16" fmla="*/ 114467 h 280936"/>
              <a:gd name="connsiteX17" fmla="*/ 54580 w 280936"/>
              <a:gd name="connsiteY17" fmla="*/ 59319 h 280936"/>
              <a:gd name="connsiteX18" fmla="*/ 22113 w 280936"/>
              <a:gd name="connsiteY18" fmla="*/ 135656 h 280936"/>
              <a:gd name="connsiteX19" fmla="*/ 112542 w 280936"/>
              <a:gd name="connsiteY19" fmla="*/ 240586 h 280936"/>
              <a:gd name="connsiteX20" fmla="*/ 106788 w 280936"/>
              <a:gd name="connsiteY20" fmla="*/ 177238 h 280936"/>
              <a:gd name="connsiteX21" fmla="*/ 95133 w 280936"/>
              <a:gd name="connsiteY21" fmla="*/ 168764 h 280936"/>
              <a:gd name="connsiteX22" fmla="*/ 32813 w 280936"/>
              <a:gd name="connsiteY22" fmla="*/ 182089 h 280936"/>
              <a:gd name="connsiteX23" fmla="*/ 112542 w 280936"/>
              <a:gd name="connsiteY23" fmla="*/ 240586 h 280936"/>
              <a:gd name="connsiteX24" fmla="*/ 223153 w 280936"/>
              <a:gd name="connsiteY24" fmla="*/ 182971 h 280936"/>
              <a:gd name="connsiteX25" fmla="*/ 161148 w 280936"/>
              <a:gd name="connsiteY25" fmla="*/ 168880 h 280936"/>
              <a:gd name="connsiteX26" fmla="*/ 149482 w 280936"/>
              <a:gd name="connsiteY26" fmla="*/ 177301 h 280936"/>
              <a:gd name="connsiteX27" fmla="*/ 142888 w 280936"/>
              <a:gd name="connsiteY27" fmla="*/ 240702 h 280936"/>
              <a:gd name="connsiteX28" fmla="*/ 223153 w 280936"/>
              <a:gd name="connsiteY28" fmla="*/ 182971 h 280936"/>
              <a:gd name="connsiteX29" fmla="*/ 258413 w 280936"/>
              <a:gd name="connsiteY29" fmla="*/ 120935 h 280936"/>
              <a:gd name="connsiteX30" fmla="*/ 268672 w 280936"/>
              <a:gd name="connsiteY30" fmla="*/ 129031 h 280936"/>
              <a:gd name="connsiteX31" fmla="*/ 259211 w 280936"/>
              <a:gd name="connsiteY31" fmla="*/ 138061 h 280936"/>
              <a:gd name="connsiteX32" fmla="*/ 268336 w 280936"/>
              <a:gd name="connsiteY32" fmla="*/ 147427 h 280936"/>
              <a:gd name="connsiteX33" fmla="*/ 257783 w 280936"/>
              <a:gd name="connsiteY33" fmla="*/ 155135 h 280936"/>
              <a:gd name="connsiteX34" fmla="*/ 265595 w 280936"/>
              <a:gd name="connsiteY34" fmla="*/ 165614 h 280936"/>
              <a:gd name="connsiteX35" fmla="*/ 254129 w 280936"/>
              <a:gd name="connsiteY35" fmla="*/ 171883 h 280936"/>
              <a:gd name="connsiteX36" fmla="*/ 260513 w 280936"/>
              <a:gd name="connsiteY36" fmla="*/ 183297 h 280936"/>
              <a:gd name="connsiteX37" fmla="*/ 248322 w 280936"/>
              <a:gd name="connsiteY37" fmla="*/ 188011 h 280936"/>
              <a:gd name="connsiteX38" fmla="*/ 253163 w 280936"/>
              <a:gd name="connsiteY38" fmla="*/ 200150 h 280936"/>
              <a:gd name="connsiteX39" fmla="*/ 240458 w 280936"/>
              <a:gd name="connsiteY39" fmla="*/ 203237 h 280936"/>
              <a:gd name="connsiteX40" fmla="*/ 243671 w 280936"/>
              <a:gd name="connsiteY40" fmla="*/ 215911 h 280936"/>
              <a:gd name="connsiteX41" fmla="*/ 230671 w 280936"/>
              <a:gd name="connsiteY41" fmla="*/ 217318 h 280936"/>
              <a:gd name="connsiteX42" fmla="*/ 232215 w 280936"/>
              <a:gd name="connsiteY42" fmla="*/ 230296 h 280936"/>
              <a:gd name="connsiteX43" fmla="*/ 219142 w 280936"/>
              <a:gd name="connsiteY43" fmla="*/ 229992 h 280936"/>
              <a:gd name="connsiteX44" fmla="*/ 218963 w 280936"/>
              <a:gd name="connsiteY44" fmla="*/ 243065 h 280936"/>
              <a:gd name="connsiteX45" fmla="*/ 206048 w 280936"/>
              <a:gd name="connsiteY45" fmla="*/ 241048 h 280936"/>
              <a:gd name="connsiteX46" fmla="*/ 204168 w 280936"/>
              <a:gd name="connsiteY46" fmla="*/ 253985 h 280936"/>
              <a:gd name="connsiteX47" fmla="*/ 191631 w 280936"/>
              <a:gd name="connsiteY47" fmla="*/ 250310 h 280936"/>
              <a:gd name="connsiteX48" fmla="*/ 188071 w 280936"/>
              <a:gd name="connsiteY48" fmla="*/ 262889 h 280936"/>
              <a:gd name="connsiteX49" fmla="*/ 176111 w 280936"/>
              <a:gd name="connsiteY49" fmla="*/ 257607 h 280936"/>
              <a:gd name="connsiteX50" fmla="*/ 170956 w 280936"/>
              <a:gd name="connsiteY50" fmla="*/ 269620 h 280936"/>
              <a:gd name="connsiteX51" fmla="*/ 159783 w 280936"/>
              <a:gd name="connsiteY51" fmla="*/ 262826 h 280936"/>
              <a:gd name="connsiteX52" fmla="*/ 153105 w 280936"/>
              <a:gd name="connsiteY52" fmla="*/ 274051 h 280936"/>
              <a:gd name="connsiteX53" fmla="*/ 142920 w 280936"/>
              <a:gd name="connsiteY53" fmla="*/ 265850 h 280936"/>
              <a:gd name="connsiteX54" fmla="*/ 134824 w 280936"/>
              <a:gd name="connsiteY54" fmla="*/ 276120 h 280936"/>
              <a:gd name="connsiteX55" fmla="*/ 125794 w 280936"/>
              <a:gd name="connsiteY55" fmla="*/ 266669 h 280936"/>
              <a:gd name="connsiteX56" fmla="*/ 116438 w 280936"/>
              <a:gd name="connsiteY56" fmla="*/ 275784 h 280936"/>
              <a:gd name="connsiteX57" fmla="*/ 108720 w 280936"/>
              <a:gd name="connsiteY57" fmla="*/ 265220 h 280936"/>
              <a:gd name="connsiteX58" fmla="*/ 98241 w 280936"/>
              <a:gd name="connsiteY58" fmla="*/ 273043 h 280936"/>
              <a:gd name="connsiteX59" fmla="*/ 91972 w 280936"/>
              <a:gd name="connsiteY59" fmla="*/ 261577 h 280936"/>
              <a:gd name="connsiteX60" fmla="*/ 80558 w 280936"/>
              <a:gd name="connsiteY60" fmla="*/ 267961 h 280936"/>
              <a:gd name="connsiteX61" fmla="*/ 75844 w 280936"/>
              <a:gd name="connsiteY61" fmla="*/ 255770 h 280936"/>
              <a:gd name="connsiteX62" fmla="*/ 63705 w 280936"/>
              <a:gd name="connsiteY62" fmla="*/ 260611 h 280936"/>
              <a:gd name="connsiteX63" fmla="*/ 60618 w 280936"/>
              <a:gd name="connsiteY63" fmla="*/ 247905 h 280936"/>
              <a:gd name="connsiteX64" fmla="*/ 47944 w 280936"/>
              <a:gd name="connsiteY64" fmla="*/ 251129 h 280936"/>
              <a:gd name="connsiteX65" fmla="*/ 46537 w 280936"/>
              <a:gd name="connsiteY65" fmla="*/ 238129 h 280936"/>
              <a:gd name="connsiteX66" fmla="*/ 33559 w 280936"/>
              <a:gd name="connsiteY66" fmla="*/ 239652 h 280936"/>
              <a:gd name="connsiteX67" fmla="*/ 33863 w 280936"/>
              <a:gd name="connsiteY67" fmla="*/ 226589 h 280936"/>
              <a:gd name="connsiteX68" fmla="*/ 20790 w 280936"/>
              <a:gd name="connsiteY68" fmla="*/ 226411 h 280936"/>
              <a:gd name="connsiteX69" fmla="*/ 22806 w 280936"/>
              <a:gd name="connsiteY69" fmla="*/ 213496 h 280936"/>
              <a:gd name="connsiteX70" fmla="*/ 9870 w 280936"/>
              <a:gd name="connsiteY70" fmla="*/ 211616 h 280936"/>
              <a:gd name="connsiteX71" fmla="*/ 13534 w 280936"/>
              <a:gd name="connsiteY71" fmla="*/ 199079 h 280936"/>
              <a:gd name="connsiteX72" fmla="*/ 966 w 280936"/>
              <a:gd name="connsiteY72" fmla="*/ 195519 h 280936"/>
              <a:gd name="connsiteX73" fmla="*/ 6247 w 280936"/>
              <a:gd name="connsiteY73" fmla="*/ 183559 h 280936"/>
              <a:gd name="connsiteX74" fmla="*/ -5765 w 280936"/>
              <a:gd name="connsiteY74" fmla="*/ 178393 h 280936"/>
              <a:gd name="connsiteX75" fmla="*/ 1029 w 280936"/>
              <a:gd name="connsiteY75" fmla="*/ 167231 h 280936"/>
              <a:gd name="connsiteX76" fmla="*/ -10196 w 280936"/>
              <a:gd name="connsiteY76" fmla="*/ 160542 h 280936"/>
              <a:gd name="connsiteX77" fmla="*/ -2006 w 280936"/>
              <a:gd name="connsiteY77" fmla="*/ 150367 h 280936"/>
              <a:gd name="connsiteX78" fmla="*/ -12265 w 280936"/>
              <a:gd name="connsiteY78" fmla="*/ 142272 h 280936"/>
              <a:gd name="connsiteX79" fmla="*/ -2804 w 280936"/>
              <a:gd name="connsiteY79" fmla="*/ 133241 h 280936"/>
              <a:gd name="connsiteX80" fmla="*/ -11929 w 280936"/>
              <a:gd name="connsiteY80" fmla="*/ 123875 h 280936"/>
              <a:gd name="connsiteX81" fmla="*/ -1376 w 280936"/>
              <a:gd name="connsiteY81" fmla="*/ 116168 h 280936"/>
              <a:gd name="connsiteX82" fmla="*/ -9188 w 280936"/>
              <a:gd name="connsiteY82" fmla="*/ 105688 h 280936"/>
              <a:gd name="connsiteX83" fmla="*/ 2278 w 280936"/>
              <a:gd name="connsiteY83" fmla="*/ 99420 h 280936"/>
              <a:gd name="connsiteX84" fmla="*/ -4106 w 280936"/>
              <a:gd name="connsiteY84" fmla="*/ 88006 h 280936"/>
              <a:gd name="connsiteX85" fmla="*/ 8085 w 280936"/>
              <a:gd name="connsiteY85" fmla="*/ 83291 h 280936"/>
              <a:gd name="connsiteX86" fmla="*/ 3244 w 280936"/>
              <a:gd name="connsiteY86" fmla="*/ 71153 h 280936"/>
              <a:gd name="connsiteX87" fmla="*/ 15950 w 280936"/>
              <a:gd name="connsiteY87" fmla="*/ 68066 h 280936"/>
              <a:gd name="connsiteX88" fmla="*/ 12737 w 280936"/>
              <a:gd name="connsiteY88" fmla="*/ 55392 h 280936"/>
              <a:gd name="connsiteX89" fmla="*/ 25736 w 280936"/>
              <a:gd name="connsiteY89" fmla="*/ 53985 h 280936"/>
              <a:gd name="connsiteX90" fmla="*/ 24192 w 280936"/>
              <a:gd name="connsiteY90" fmla="*/ 41006 h 280936"/>
              <a:gd name="connsiteX91" fmla="*/ 37265 w 280936"/>
              <a:gd name="connsiteY91" fmla="*/ 41311 h 280936"/>
              <a:gd name="connsiteX92" fmla="*/ 37444 w 280936"/>
              <a:gd name="connsiteY92" fmla="*/ 28248 h 280936"/>
              <a:gd name="connsiteX93" fmla="*/ 50359 w 280936"/>
              <a:gd name="connsiteY93" fmla="*/ 30254 h 280936"/>
              <a:gd name="connsiteX94" fmla="*/ 52239 w 280936"/>
              <a:gd name="connsiteY94" fmla="*/ 17318 h 280936"/>
              <a:gd name="connsiteX95" fmla="*/ 64776 w 280936"/>
              <a:gd name="connsiteY95" fmla="*/ 20993 h 280936"/>
              <a:gd name="connsiteX96" fmla="*/ 68336 w 280936"/>
              <a:gd name="connsiteY96" fmla="*/ 8413 h 280936"/>
              <a:gd name="connsiteX97" fmla="*/ 80285 w 280936"/>
              <a:gd name="connsiteY97" fmla="*/ 13684 h 280936"/>
              <a:gd name="connsiteX98" fmla="*/ 85451 w 280936"/>
              <a:gd name="connsiteY98" fmla="*/ 1683 h 280936"/>
              <a:gd name="connsiteX99" fmla="*/ 96624 w 280936"/>
              <a:gd name="connsiteY99" fmla="*/ 8476 h 280936"/>
              <a:gd name="connsiteX100" fmla="*/ 103312 w 280936"/>
              <a:gd name="connsiteY100" fmla="*/ -2749 h 280936"/>
              <a:gd name="connsiteX101" fmla="*/ 113487 w 280936"/>
              <a:gd name="connsiteY101" fmla="*/ 5452 h 280936"/>
              <a:gd name="connsiteX102" fmla="*/ 121583 w 280936"/>
              <a:gd name="connsiteY102" fmla="*/ -4817 h 280936"/>
              <a:gd name="connsiteX103" fmla="*/ 130613 w 280936"/>
              <a:gd name="connsiteY103" fmla="*/ 4633 h 280936"/>
              <a:gd name="connsiteX104" fmla="*/ 139969 w 280936"/>
              <a:gd name="connsiteY104" fmla="*/ -4481 h 280936"/>
              <a:gd name="connsiteX105" fmla="*/ 147687 w 280936"/>
              <a:gd name="connsiteY105" fmla="*/ 6082 h 280936"/>
              <a:gd name="connsiteX106" fmla="*/ 158166 w 280936"/>
              <a:gd name="connsiteY106" fmla="*/ -1741 h 280936"/>
              <a:gd name="connsiteX107" fmla="*/ 164435 w 280936"/>
              <a:gd name="connsiteY107" fmla="*/ 9726 h 280936"/>
              <a:gd name="connsiteX108" fmla="*/ 175838 w 280936"/>
              <a:gd name="connsiteY108" fmla="*/ 3352 h 280936"/>
              <a:gd name="connsiteX109" fmla="*/ 180564 w 280936"/>
              <a:gd name="connsiteY109" fmla="*/ 15533 h 280936"/>
              <a:gd name="connsiteX110" fmla="*/ 192702 w 280936"/>
              <a:gd name="connsiteY110" fmla="*/ 10692 h 280936"/>
              <a:gd name="connsiteX111" fmla="*/ 195789 w 280936"/>
              <a:gd name="connsiteY111" fmla="*/ 23397 h 280936"/>
              <a:gd name="connsiteX112" fmla="*/ 208463 w 280936"/>
              <a:gd name="connsiteY112" fmla="*/ 20184 h 280936"/>
              <a:gd name="connsiteX113" fmla="*/ 209870 w 280936"/>
              <a:gd name="connsiteY113" fmla="*/ 33173 h 280936"/>
              <a:gd name="connsiteX114" fmla="*/ 222848 w 280936"/>
              <a:gd name="connsiteY114" fmla="*/ 31651 h 280936"/>
              <a:gd name="connsiteX115" fmla="*/ 222544 w 280936"/>
              <a:gd name="connsiteY115" fmla="*/ 44713 h 280936"/>
              <a:gd name="connsiteX116" fmla="*/ 235617 w 280936"/>
              <a:gd name="connsiteY116" fmla="*/ 44891 h 280936"/>
              <a:gd name="connsiteX117" fmla="*/ 233601 w 280936"/>
              <a:gd name="connsiteY117" fmla="*/ 57807 h 280936"/>
              <a:gd name="connsiteX118" fmla="*/ 246537 w 280936"/>
              <a:gd name="connsiteY118" fmla="*/ 59686 h 280936"/>
              <a:gd name="connsiteX119" fmla="*/ 242862 w 280936"/>
              <a:gd name="connsiteY119" fmla="*/ 72234 h 280936"/>
              <a:gd name="connsiteX120" fmla="*/ 255442 w 280936"/>
              <a:gd name="connsiteY120" fmla="*/ 75783 h 280936"/>
              <a:gd name="connsiteX121" fmla="*/ 250160 w 280936"/>
              <a:gd name="connsiteY121" fmla="*/ 87743 h 280936"/>
              <a:gd name="connsiteX122" fmla="*/ 262172 w 280936"/>
              <a:gd name="connsiteY122" fmla="*/ 92910 h 280936"/>
              <a:gd name="connsiteX123" fmla="*/ 255368 w 280936"/>
              <a:gd name="connsiteY123" fmla="*/ 104071 h 280936"/>
              <a:gd name="connsiteX124" fmla="*/ 266603 w 280936"/>
              <a:gd name="connsiteY124" fmla="*/ 110760 h 280936"/>
              <a:gd name="connsiteX125" fmla="*/ 258413 w 280936"/>
              <a:gd name="connsiteY125" fmla="*/ 120935 h 28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280936" h="280936">
                <a:moveTo>
                  <a:pt x="202530" y="59991"/>
                </a:moveTo>
                <a:lnTo>
                  <a:pt x="169969" y="114603"/>
                </a:lnTo>
                <a:cubicBezTo>
                  <a:pt x="172100" y="118845"/>
                  <a:pt x="173602" y="123434"/>
                  <a:pt x="174368" y="128275"/>
                </a:cubicBezTo>
                <a:lnTo>
                  <a:pt x="232645" y="154137"/>
                </a:lnTo>
                <a:cubicBezTo>
                  <a:pt x="233706" y="148131"/>
                  <a:pt x="234283" y="141957"/>
                  <a:pt x="234283" y="135656"/>
                </a:cubicBezTo>
                <a:cubicBezTo>
                  <a:pt x="234283" y="106014"/>
                  <a:pt x="222124" y="79238"/>
                  <a:pt x="202530" y="59991"/>
                </a:cubicBezTo>
                <a:close/>
                <a:moveTo>
                  <a:pt x="128209" y="29571"/>
                </a:moveTo>
                <a:cubicBezTo>
                  <a:pt x="110516" y="29571"/>
                  <a:pt x="93862" y="33919"/>
                  <a:pt x="79204" y="41563"/>
                </a:cubicBezTo>
                <a:lnTo>
                  <a:pt x="121111" y="89444"/>
                </a:lnTo>
                <a:cubicBezTo>
                  <a:pt x="123431" y="89087"/>
                  <a:pt x="125783" y="88846"/>
                  <a:pt x="128209" y="88846"/>
                </a:cubicBezTo>
                <a:cubicBezTo>
                  <a:pt x="130676" y="88846"/>
                  <a:pt x="133081" y="89098"/>
                  <a:pt x="135465" y="89465"/>
                </a:cubicBezTo>
                <a:lnTo>
                  <a:pt x="178075" y="42014"/>
                </a:lnTo>
                <a:cubicBezTo>
                  <a:pt x="163206" y="34076"/>
                  <a:pt x="146238" y="29571"/>
                  <a:pt x="128209" y="29571"/>
                </a:cubicBezTo>
                <a:close/>
                <a:moveTo>
                  <a:pt x="22113" y="135656"/>
                </a:moveTo>
                <a:cubicBezTo>
                  <a:pt x="22113" y="141621"/>
                  <a:pt x="22638" y="147469"/>
                  <a:pt x="23583" y="153182"/>
                </a:cubicBezTo>
                <a:lnTo>
                  <a:pt x="82060" y="128128"/>
                </a:lnTo>
                <a:cubicBezTo>
                  <a:pt x="82847" y="123277"/>
                  <a:pt x="84359" y="118688"/>
                  <a:pt x="86512" y="114467"/>
                </a:cubicBezTo>
                <a:lnTo>
                  <a:pt x="54580" y="59319"/>
                </a:lnTo>
                <a:cubicBezTo>
                  <a:pt x="34577" y="78608"/>
                  <a:pt x="22113" y="105667"/>
                  <a:pt x="22113" y="135656"/>
                </a:cubicBezTo>
                <a:close/>
                <a:moveTo>
                  <a:pt x="112542" y="240586"/>
                </a:moveTo>
                <a:lnTo>
                  <a:pt x="106788" y="177238"/>
                </a:lnTo>
                <a:cubicBezTo>
                  <a:pt x="102472" y="175001"/>
                  <a:pt x="98535" y="172166"/>
                  <a:pt x="95133" y="168764"/>
                </a:cubicBezTo>
                <a:lnTo>
                  <a:pt x="32813" y="182089"/>
                </a:lnTo>
                <a:cubicBezTo>
                  <a:pt x="47839" y="212918"/>
                  <a:pt x="77377" y="235378"/>
                  <a:pt x="112542" y="240586"/>
                </a:cubicBezTo>
                <a:close/>
                <a:moveTo>
                  <a:pt x="223153" y="182971"/>
                </a:moveTo>
                <a:lnTo>
                  <a:pt x="161148" y="168880"/>
                </a:lnTo>
                <a:cubicBezTo>
                  <a:pt x="157746" y="172261"/>
                  <a:pt x="153798" y="175096"/>
                  <a:pt x="149482" y="177301"/>
                </a:cubicBezTo>
                <a:lnTo>
                  <a:pt x="142888" y="240702"/>
                </a:lnTo>
                <a:cubicBezTo>
                  <a:pt x="178148" y="235809"/>
                  <a:pt x="207843" y="213622"/>
                  <a:pt x="223153" y="182971"/>
                </a:cubicBezTo>
                <a:close/>
                <a:moveTo>
                  <a:pt x="258413" y="120935"/>
                </a:moveTo>
                <a:lnTo>
                  <a:pt x="268672" y="129031"/>
                </a:lnTo>
                <a:lnTo>
                  <a:pt x="259211" y="138061"/>
                </a:lnTo>
                <a:lnTo>
                  <a:pt x="268336" y="147427"/>
                </a:lnTo>
                <a:lnTo>
                  <a:pt x="257783" y="155135"/>
                </a:lnTo>
                <a:lnTo>
                  <a:pt x="265595" y="165614"/>
                </a:lnTo>
                <a:lnTo>
                  <a:pt x="254129" y="171883"/>
                </a:lnTo>
                <a:lnTo>
                  <a:pt x="260513" y="183297"/>
                </a:lnTo>
                <a:lnTo>
                  <a:pt x="248322" y="188011"/>
                </a:lnTo>
                <a:lnTo>
                  <a:pt x="253163" y="200150"/>
                </a:lnTo>
                <a:lnTo>
                  <a:pt x="240458" y="203237"/>
                </a:lnTo>
                <a:lnTo>
                  <a:pt x="243671" y="215911"/>
                </a:lnTo>
                <a:lnTo>
                  <a:pt x="230671" y="217318"/>
                </a:lnTo>
                <a:lnTo>
                  <a:pt x="232215" y="230296"/>
                </a:lnTo>
                <a:lnTo>
                  <a:pt x="219142" y="229992"/>
                </a:lnTo>
                <a:lnTo>
                  <a:pt x="218963" y="243065"/>
                </a:lnTo>
                <a:lnTo>
                  <a:pt x="206048" y="241048"/>
                </a:lnTo>
                <a:lnTo>
                  <a:pt x="204168" y="253985"/>
                </a:lnTo>
                <a:lnTo>
                  <a:pt x="191631" y="250310"/>
                </a:lnTo>
                <a:lnTo>
                  <a:pt x="188071" y="262889"/>
                </a:lnTo>
                <a:lnTo>
                  <a:pt x="176111" y="257607"/>
                </a:lnTo>
                <a:lnTo>
                  <a:pt x="170956" y="269620"/>
                </a:lnTo>
                <a:lnTo>
                  <a:pt x="159783" y="262826"/>
                </a:lnTo>
                <a:lnTo>
                  <a:pt x="153105" y="274051"/>
                </a:lnTo>
                <a:lnTo>
                  <a:pt x="142920" y="265850"/>
                </a:lnTo>
                <a:lnTo>
                  <a:pt x="134824" y="276120"/>
                </a:lnTo>
                <a:lnTo>
                  <a:pt x="125794" y="266669"/>
                </a:lnTo>
                <a:lnTo>
                  <a:pt x="116438" y="275784"/>
                </a:lnTo>
                <a:lnTo>
                  <a:pt x="108720" y="265220"/>
                </a:lnTo>
                <a:lnTo>
                  <a:pt x="98241" y="273043"/>
                </a:lnTo>
                <a:lnTo>
                  <a:pt x="91972" y="261577"/>
                </a:lnTo>
                <a:lnTo>
                  <a:pt x="80558" y="267961"/>
                </a:lnTo>
                <a:lnTo>
                  <a:pt x="75844" y="255770"/>
                </a:lnTo>
                <a:lnTo>
                  <a:pt x="63705" y="260611"/>
                </a:lnTo>
                <a:lnTo>
                  <a:pt x="60618" y="247905"/>
                </a:lnTo>
                <a:lnTo>
                  <a:pt x="47944" y="251129"/>
                </a:lnTo>
                <a:lnTo>
                  <a:pt x="46537" y="238129"/>
                </a:lnTo>
                <a:lnTo>
                  <a:pt x="33559" y="239652"/>
                </a:lnTo>
                <a:lnTo>
                  <a:pt x="33863" y="226589"/>
                </a:lnTo>
                <a:lnTo>
                  <a:pt x="20790" y="226411"/>
                </a:lnTo>
                <a:lnTo>
                  <a:pt x="22806" y="213496"/>
                </a:lnTo>
                <a:lnTo>
                  <a:pt x="9870" y="211616"/>
                </a:lnTo>
                <a:lnTo>
                  <a:pt x="13534" y="199079"/>
                </a:lnTo>
                <a:lnTo>
                  <a:pt x="966" y="195519"/>
                </a:lnTo>
                <a:lnTo>
                  <a:pt x="6247" y="183559"/>
                </a:lnTo>
                <a:lnTo>
                  <a:pt x="-5765" y="178393"/>
                </a:lnTo>
                <a:lnTo>
                  <a:pt x="1029" y="167231"/>
                </a:lnTo>
                <a:lnTo>
                  <a:pt x="-10196" y="160542"/>
                </a:lnTo>
                <a:lnTo>
                  <a:pt x="-2006" y="150367"/>
                </a:lnTo>
                <a:lnTo>
                  <a:pt x="-12265" y="142272"/>
                </a:lnTo>
                <a:lnTo>
                  <a:pt x="-2804" y="133241"/>
                </a:lnTo>
                <a:lnTo>
                  <a:pt x="-11929" y="123875"/>
                </a:lnTo>
                <a:lnTo>
                  <a:pt x="-1376" y="116168"/>
                </a:lnTo>
                <a:lnTo>
                  <a:pt x="-9188" y="105688"/>
                </a:lnTo>
                <a:lnTo>
                  <a:pt x="2278" y="99420"/>
                </a:lnTo>
                <a:lnTo>
                  <a:pt x="-4106" y="88006"/>
                </a:lnTo>
                <a:lnTo>
                  <a:pt x="8085" y="83291"/>
                </a:lnTo>
                <a:lnTo>
                  <a:pt x="3244" y="71153"/>
                </a:lnTo>
                <a:lnTo>
                  <a:pt x="15950" y="68066"/>
                </a:lnTo>
                <a:lnTo>
                  <a:pt x="12737" y="55392"/>
                </a:lnTo>
                <a:lnTo>
                  <a:pt x="25736" y="53985"/>
                </a:lnTo>
                <a:lnTo>
                  <a:pt x="24192" y="41006"/>
                </a:lnTo>
                <a:lnTo>
                  <a:pt x="37265" y="41311"/>
                </a:lnTo>
                <a:lnTo>
                  <a:pt x="37444" y="28248"/>
                </a:lnTo>
                <a:lnTo>
                  <a:pt x="50359" y="30254"/>
                </a:lnTo>
                <a:lnTo>
                  <a:pt x="52239" y="17318"/>
                </a:lnTo>
                <a:lnTo>
                  <a:pt x="64776" y="20993"/>
                </a:lnTo>
                <a:lnTo>
                  <a:pt x="68336" y="8413"/>
                </a:lnTo>
                <a:lnTo>
                  <a:pt x="80285" y="13684"/>
                </a:lnTo>
                <a:lnTo>
                  <a:pt x="85451" y="1683"/>
                </a:lnTo>
                <a:lnTo>
                  <a:pt x="96624" y="8476"/>
                </a:lnTo>
                <a:lnTo>
                  <a:pt x="103312" y="-2749"/>
                </a:lnTo>
                <a:lnTo>
                  <a:pt x="113487" y="5452"/>
                </a:lnTo>
                <a:lnTo>
                  <a:pt x="121583" y="-4817"/>
                </a:lnTo>
                <a:lnTo>
                  <a:pt x="130613" y="4633"/>
                </a:lnTo>
                <a:lnTo>
                  <a:pt x="139969" y="-4481"/>
                </a:lnTo>
                <a:lnTo>
                  <a:pt x="147687" y="6082"/>
                </a:lnTo>
                <a:lnTo>
                  <a:pt x="158166" y="-1741"/>
                </a:lnTo>
                <a:lnTo>
                  <a:pt x="164435" y="9726"/>
                </a:lnTo>
                <a:lnTo>
                  <a:pt x="175838" y="3352"/>
                </a:lnTo>
                <a:lnTo>
                  <a:pt x="180564" y="15533"/>
                </a:lnTo>
                <a:lnTo>
                  <a:pt x="192702" y="10692"/>
                </a:lnTo>
                <a:lnTo>
                  <a:pt x="195789" y="23397"/>
                </a:lnTo>
                <a:lnTo>
                  <a:pt x="208463" y="20184"/>
                </a:lnTo>
                <a:lnTo>
                  <a:pt x="209870" y="33173"/>
                </a:lnTo>
                <a:lnTo>
                  <a:pt x="222848" y="31651"/>
                </a:lnTo>
                <a:lnTo>
                  <a:pt x="222544" y="44713"/>
                </a:lnTo>
                <a:lnTo>
                  <a:pt x="235617" y="44891"/>
                </a:lnTo>
                <a:lnTo>
                  <a:pt x="233601" y="57807"/>
                </a:lnTo>
                <a:lnTo>
                  <a:pt x="246537" y="59686"/>
                </a:lnTo>
                <a:lnTo>
                  <a:pt x="242862" y="72234"/>
                </a:lnTo>
                <a:lnTo>
                  <a:pt x="255442" y="75783"/>
                </a:lnTo>
                <a:lnTo>
                  <a:pt x="250160" y="87743"/>
                </a:lnTo>
                <a:lnTo>
                  <a:pt x="262172" y="92910"/>
                </a:lnTo>
                <a:lnTo>
                  <a:pt x="255368" y="104071"/>
                </a:lnTo>
                <a:lnTo>
                  <a:pt x="266603" y="110760"/>
                </a:lnTo>
                <a:lnTo>
                  <a:pt x="258413" y="120935"/>
                </a:lnTo>
              </a:path>
            </a:pathLst>
          </a:custGeom>
          <a:solidFill>
            <a:srgbClr val="5F5F5F"/>
          </a:solidFill>
          <a:ln w="1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2700"/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0661BE70-15F1-432F-BDEA-2C0406644A74}"/>
              </a:ext>
            </a:extLst>
          </p:cNvPr>
          <p:cNvGrpSpPr/>
          <p:nvPr/>
        </p:nvGrpSpPr>
        <p:grpSpPr>
          <a:xfrm>
            <a:off x="4191000" y="7429500"/>
            <a:ext cx="2022390" cy="2022392"/>
            <a:chOff x="4158386" y="7398420"/>
            <a:chExt cx="2022390" cy="2022392"/>
          </a:xfrm>
        </p:grpSpPr>
        <p:sp>
          <p:nvSpPr>
            <p:cNvPr id="47" name="Freeform: Shape 336">
              <a:extLst>
                <a:ext uri="{FF2B5EF4-FFF2-40B4-BE49-F238E27FC236}">
                  <a16:creationId xmlns:a16="http://schemas.microsoft.com/office/drawing/2014/main" id="{E7D01EE1-D16B-4DCE-AD02-AD360F28A733}"/>
                </a:ext>
              </a:extLst>
            </p:cNvPr>
            <p:cNvSpPr/>
            <p:nvPr/>
          </p:nvSpPr>
          <p:spPr>
            <a:xfrm flipV="1">
              <a:off x="5132700" y="8404352"/>
              <a:ext cx="73763" cy="832117"/>
            </a:xfrm>
            <a:custGeom>
              <a:avLst/>
              <a:gdLst>
                <a:gd name="connsiteX0" fmla="*/ -15928 w 38336"/>
                <a:gd name="connsiteY0" fmla="*/ 3254 h 432467"/>
                <a:gd name="connsiteX1" fmla="*/ 11436 w 38336"/>
                <a:gd name="connsiteY1" fmla="*/ 3254 h 432467"/>
                <a:gd name="connsiteX2" fmla="*/ 11436 w 38336"/>
                <a:gd name="connsiteY2" fmla="*/ 424780 h 432467"/>
                <a:gd name="connsiteX3" fmla="*/ -15939 w 38336"/>
                <a:gd name="connsiteY3" fmla="*/ 424780 h 432467"/>
                <a:gd name="connsiteX4" fmla="*/ 16917 w 38336"/>
                <a:gd name="connsiteY4" fmla="*/ -2216 h 432467"/>
                <a:gd name="connsiteX5" fmla="*/ -21409 w 38336"/>
                <a:gd name="connsiteY5" fmla="*/ -2216 h 432467"/>
                <a:gd name="connsiteX6" fmla="*/ -21420 w 38336"/>
                <a:gd name="connsiteY6" fmla="*/ 430251 h 432467"/>
                <a:gd name="connsiteX7" fmla="*/ 16917 w 38336"/>
                <a:gd name="connsiteY7" fmla="*/ 430251 h 432467"/>
                <a:gd name="connsiteX8" fmla="*/ 16917 w 38336"/>
                <a:gd name="connsiteY8" fmla="*/ -2216 h 43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336" h="432467">
                  <a:moveTo>
                    <a:pt x="-15928" y="3254"/>
                  </a:moveTo>
                  <a:lnTo>
                    <a:pt x="11436" y="3254"/>
                  </a:lnTo>
                  <a:lnTo>
                    <a:pt x="11436" y="424780"/>
                  </a:lnTo>
                  <a:lnTo>
                    <a:pt x="-15939" y="424780"/>
                  </a:lnTo>
                  <a:close/>
                  <a:moveTo>
                    <a:pt x="16917" y="-2216"/>
                  </a:moveTo>
                  <a:lnTo>
                    <a:pt x="-21409" y="-2216"/>
                  </a:lnTo>
                  <a:lnTo>
                    <a:pt x="-21420" y="430251"/>
                  </a:lnTo>
                  <a:lnTo>
                    <a:pt x="16917" y="430251"/>
                  </a:lnTo>
                  <a:lnTo>
                    <a:pt x="16917" y="-2216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48" name="Freeform: Shape 337">
              <a:extLst>
                <a:ext uri="{FF2B5EF4-FFF2-40B4-BE49-F238E27FC236}">
                  <a16:creationId xmlns:a16="http://schemas.microsoft.com/office/drawing/2014/main" id="{386ECB4F-272E-46DF-A0C0-A00BD5A219E1}"/>
                </a:ext>
              </a:extLst>
            </p:cNvPr>
            <p:cNvSpPr/>
            <p:nvPr/>
          </p:nvSpPr>
          <p:spPr>
            <a:xfrm flipV="1">
              <a:off x="5132700" y="7582760"/>
              <a:ext cx="73743" cy="832117"/>
            </a:xfrm>
            <a:custGeom>
              <a:avLst/>
              <a:gdLst>
                <a:gd name="connsiteX0" fmla="*/ -15938 w 38326"/>
                <a:gd name="connsiteY0" fmla="*/ -1354 h 432467"/>
                <a:gd name="connsiteX1" fmla="*/ 11436 w 38326"/>
                <a:gd name="connsiteY1" fmla="*/ -1354 h 432467"/>
                <a:gd name="connsiteX2" fmla="*/ 11436 w 38326"/>
                <a:gd name="connsiteY2" fmla="*/ 420171 h 432467"/>
                <a:gd name="connsiteX3" fmla="*/ -15938 w 38326"/>
                <a:gd name="connsiteY3" fmla="*/ 420171 h 432467"/>
                <a:gd name="connsiteX4" fmla="*/ 16906 w 38326"/>
                <a:gd name="connsiteY4" fmla="*/ -6825 h 432467"/>
                <a:gd name="connsiteX5" fmla="*/ -21420 w 38326"/>
                <a:gd name="connsiteY5" fmla="*/ -6825 h 432467"/>
                <a:gd name="connsiteX6" fmla="*/ -21420 w 38326"/>
                <a:gd name="connsiteY6" fmla="*/ 425642 h 432467"/>
                <a:gd name="connsiteX7" fmla="*/ 16906 w 38326"/>
                <a:gd name="connsiteY7" fmla="*/ 425642 h 432467"/>
                <a:gd name="connsiteX8" fmla="*/ 16906 w 38326"/>
                <a:gd name="connsiteY8" fmla="*/ -6825 h 43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326" h="432467">
                  <a:moveTo>
                    <a:pt x="-15938" y="-1354"/>
                  </a:moveTo>
                  <a:lnTo>
                    <a:pt x="11436" y="-1354"/>
                  </a:lnTo>
                  <a:lnTo>
                    <a:pt x="11436" y="420171"/>
                  </a:lnTo>
                  <a:lnTo>
                    <a:pt x="-15938" y="420171"/>
                  </a:lnTo>
                  <a:close/>
                  <a:moveTo>
                    <a:pt x="16906" y="-6825"/>
                  </a:moveTo>
                  <a:lnTo>
                    <a:pt x="-21420" y="-6825"/>
                  </a:lnTo>
                  <a:lnTo>
                    <a:pt x="-21420" y="425642"/>
                  </a:lnTo>
                  <a:lnTo>
                    <a:pt x="16906" y="425642"/>
                  </a:lnTo>
                  <a:lnTo>
                    <a:pt x="16906" y="-6825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49" name="Freeform: Shape 338">
              <a:extLst>
                <a:ext uri="{FF2B5EF4-FFF2-40B4-BE49-F238E27FC236}">
                  <a16:creationId xmlns:a16="http://schemas.microsoft.com/office/drawing/2014/main" id="{A20F4650-3D31-441E-AC4F-EC35B9AF6B2B}"/>
                </a:ext>
              </a:extLst>
            </p:cNvPr>
            <p:cNvSpPr/>
            <p:nvPr/>
          </p:nvSpPr>
          <p:spPr>
            <a:xfrm flipV="1">
              <a:off x="4724239" y="7675099"/>
              <a:ext cx="479902" cy="757495"/>
            </a:xfrm>
            <a:custGeom>
              <a:avLst/>
              <a:gdLst>
                <a:gd name="connsiteX0" fmla="*/ -13073 w 249414"/>
                <a:gd name="connsiteY0" fmla="*/ 366007 h 393685"/>
                <a:gd name="connsiteX1" fmla="*/ 197690 w 249414"/>
                <a:gd name="connsiteY1" fmla="*/ 949 h 393685"/>
                <a:gd name="connsiteX2" fmla="*/ 221400 w 249414"/>
                <a:gd name="connsiteY2" fmla="*/ 14631 h 393685"/>
                <a:gd name="connsiteX3" fmla="*/ 10637 w 249414"/>
                <a:gd name="connsiteY3" fmla="*/ 379692 h 393685"/>
                <a:gd name="connsiteX4" fmla="*/ 195684 w 249414"/>
                <a:gd name="connsiteY4" fmla="*/ -6516 h 393685"/>
                <a:gd name="connsiteX5" fmla="*/ -20539 w 249414"/>
                <a:gd name="connsiteY5" fmla="*/ 368008 h 393685"/>
                <a:gd name="connsiteX6" fmla="*/ 12642 w 249414"/>
                <a:gd name="connsiteY6" fmla="*/ 387169 h 393685"/>
                <a:gd name="connsiteX7" fmla="*/ 228876 w 249414"/>
                <a:gd name="connsiteY7" fmla="*/ 12636 h 393685"/>
                <a:gd name="connsiteX8" fmla="*/ 195684 w 249414"/>
                <a:gd name="connsiteY8" fmla="*/ -6516 h 393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414" h="393685">
                  <a:moveTo>
                    <a:pt x="-13073" y="366007"/>
                  </a:moveTo>
                  <a:lnTo>
                    <a:pt x="197690" y="949"/>
                  </a:lnTo>
                  <a:lnTo>
                    <a:pt x="221400" y="14631"/>
                  </a:lnTo>
                  <a:lnTo>
                    <a:pt x="10637" y="379692"/>
                  </a:lnTo>
                  <a:close/>
                  <a:moveTo>
                    <a:pt x="195684" y="-6516"/>
                  </a:moveTo>
                  <a:lnTo>
                    <a:pt x="-20539" y="368008"/>
                  </a:lnTo>
                  <a:lnTo>
                    <a:pt x="12642" y="387169"/>
                  </a:lnTo>
                  <a:lnTo>
                    <a:pt x="228876" y="12636"/>
                  </a:lnTo>
                  <a:lnTo>
                    <a:pt x="195684" y="-6516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50" name="Freeform: Shape 339">
              <a:extLst>
                <a:ext uri="{FF2B5EF4-FFF2-40B4-BE49-F238E27FC236}">
                  <a16:creationId xmlns:a16="http://schemas.microsoft.com/office/drawing/2014/main" id="{84F00825-339B-4676-A372-8A99A01440BA}"/>
                </a:ext>
              </a:extLst>
            </p:cNvPr>
            <p:cNvSpPr/>
            <p:nvPr/>
          </p:nvSpPr>
          <p:spPr>
            <a:xfrm flipV="1">
              <a:off x="4435059" y="7964269"/>
              <a:ext cx="757524" cy="479902"/>
            </a:xfrm>
            <a:custGeom>
              <a:avLst/>
              <a:gdLst>
                <a:gd name="connsiteX0" fmla="*/ -12417 w 393699"/>
                <a:gd name="connsiteY0" fmla="*/ 212566 h 249414"/>
                <a:gd name="connsiteX1" fmla="*/ 352638 w 393699"/>
                <a:gd name="connsiteY1" fmla="*/ 1803 h 249414"/>
                <a:gd name="connsiteX2" fmla="*/ 366330 w 393699"/>
                <a:gd name="connsiteY2" fmla="*/ 25503 h 249414"/>
                <a:gd name="connsiteX3" fmla="*/ 1275 w 393699"/>
                <a:gd name="connsiteY3" fmla="*/ 236266 h 249414"/>
                <a:gd name="connsiteX4" fmla="*/ 354643 w 393699"/>
                <a:gd name="connsiteY4" fmla="*/ -5673 h 249414"/>
                <a:gd name="connsiteX5" fmla="*/ -19894 w 393699"/>
                <a:gd name="connsiteY5" fmla="*/ 210561 h 249414"/>
                <a:gd name="connsiteX6" fmla="*/ -720 w 393699"/>
                <a:gd name="connsiteY6" fmla="*/ 243742 h 249414"/>
                <a:gd name="connsiteX7" fmla="*/ 373806 w 393699"/>
                <a:gd name="connsiteY7" fmla="*/ 27508 h 249414"/>
                <a:gd name="connsiteX8" fmla="*/ 354643 w 393699"/>
                <a:gd name="connsiteY8" fmla="*/ -5673 h 2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99" h="249414">
                  <a:moveTo>
                    <a:pt x="-12417" y="212566"/>
                  </a:moveTo>
                  <a:lnTo>
                    <a:pt x="352638" y="1803"/>
                  </a:lnTo>
                  <a:lnTo>
                    <a:pt x="366330" y="25503"/>
                  </a:lnTo>
                  <a:lnTo>
                    <a:pt x="1275" y="236266"/>
                  </a:lnTo>
                  <a:close/>
                  <a:moveTo>
                    <a:pt x="354643" y="-5673"/>
                  </a:moveTo>
                  <a:lnTo>
                    <a:pt x="-19894" y="210561"/>
                  </a:lnTo>
                  <a:lnTo>
                    <a:pt x="-720" y="243742"/>
                  </a:lnTo>
                  <a:lnTo>
                    <a:pt x="373806" y="27508"/>
                  </a:lnTo>
                  <a:lnTo>
                    <a:pt x="354643" y="-5673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51" name="Freeform: Shape 340">
              <a:extLst>
                <a:ext uri="{FF2B5EF4-FFF2-40B4-BE49-F238E27FC236}">
                  <a16:creationId xmlns:a16="http://schemas.microsoft.com/office/drawing/2014/main" id="{6809E78F-EAAE-46A3-BD2A-0953738C79AA}"/>
                </a:ext>
              </a:extLst>
            </p:cNvPr>
            <p:cNvSpPr/>
            <p:nvPr/>
          </p:nvSpPr>
          <p:spPr>
            <a:xfrm flipV="1">
              <a:off x="4342708" y="8372751"/>
              <a:ext cx="832158" cy="73724"/>
            </a:xfrm>
            <a:custGeom>
              <a:avLst/>
              <a:gdLst>
                <a:gd name="connsiteX0" fmla="*/ -14177 w 432488"/>
                <a:gd name="connsiteY0" fmla="*/ 950 h 38315"/>
                <a:gd name="connsiteX1" fmla="*/ 407349 w 432488"/>
                <a:gd name="connsiteY1" fmla="*/ 950 h 38315"/>
                <a:gd name="connsiteX2" fmla="*/ 407349 w 432488"/>
                <a:gd name="connsiteY2" fmla="*/ 28324 h 38315"/>
                <a:gd name="connsiteX3" fmla="*/ -14166 w 432488"/>
                <a:gd name="connsiteY3" fmla="*/ 28324 h 38315"/>
                <a:gd name="connsiteX4" fmla="*/ 412831 w 432488"/>
                <a:gd name="connsiteY4" fmla="*/ -4521 h 38315"/>
                <a:gd name="connsiteX5" fmla="*/ -19658 w 432488"/>
                <a:gd name="connsiteY5" fmla="*/ -4521 h 38315"/>
                <a:gd name="connsiteX6" fmla="*/ -19647 w 432488"/>
                <a:gd name="connsiteY6" fmla="*/ 33795 h 38315"/>
                <a:gd name="connsiteX7" fmla="*/ 412831 w 432488"/>
                <a:gd name="connsiteY7" fmla="*/ 33795 h 38315"/>
                <a:gd name="connsiteX8" fmla="*/ 412831 w 432488"/>
                <a:gd name="connsiteY8" fmla="*/ -4521 h 38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2488" h="38315">
                  <a:moveTo>
                    <a:pt x="-14177" y="950"/>
                  </a:moveTo>
                  <a:lnTo>
                    <a:pt x="407349" y="950"/>
                  </a:lnTo>
                  <a:lnTo>
                    <a:pt x="407349" y="28324"/>
                  </a:lnTo>
                  <a:lnTo>
                    <a:pt x="-14166" y="28324"/>
                  </a:lnTo>
                  <a:close/>
                  <a:moveTo>
                    <a:pt x="412831" y="-4521"/>
                  </a:moveTo>
                  <a:lnTo>
                    <a:pt x="-19658" y="-4521"/>
                  </a:lnTo>
                  <a:lnTo>
                    <a:pt x="-19647" y="33795"/>
                  </a:lnTo>
                  <a:lnTo>
                    <a:pt x="412831" y="33795"/>
                  </a:lnTo>
                  <a:lnTo>
                    <a:pt x="412831" y="-4521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52" name="Freeform: Shape 341">
              <a:extLst>
                <a:ext uri="{FF2B5EF4-FFF2-40B4-BE49-F238E27FC236}">
                  <a16:creationId xmlns:a16="http://schemas.microsoft.com/office/drawing/2014/main" id="{C4F90F0D-F7B3-48B1-ADD2-E5C5A09C802F}"/>
                </a:ext>
              </a:extLst>
            </p:cNvPr>
            <p:cNvSpPr/>
            <p:nvPr/>
          </p:nvSpPr>
          <p:spPr>
            <a:xfrm flipV="1">
              <a:off x="4435080" y="8375054"/>
              <a:ext cx="757504" cy="479923"/>
            </a:xfrm>
            <a:custGeom>
              <a:avLst/>
              <a:gdLst>
                <a:gd name="connsiteX0" fmla="*/ -12417 w 393689"/>
                <a:gd name="connsiteY0" fmla="*/ 27817 h 249425"/>
                <a:gd name="connsiteX1" fmla="*/ 1264 w 393689"/>
                <a:gd name="connsiteY1" fmla="*/ 4108 h 249425"/>
                <a:gd name="connsiteX2" fmla="*/ 366320 w 393689"/>
                <a:gd name="connsiteY2" fmla="*/ 214871 h 249425"/>
                <a:gd name="connsiteX3" fmla="*/ 352638 w 393689"/>
                <a:gd name="connsiteY3" fmla="*/ 238580 h 249425"/>
                <a:gd name="connsiteX4" fmla="*/ -731 w 393689"/>
                <a:gd name="connsiteY4" fmla="*/ -3369 h 249425"/>
                <a:gd name="connsiteX5" fmla="*/ -19894 w 393689"/>
                <a:gd name="connsiteY5" fmla="*/ 29823 h 249425"/>
                <a:gd name="connsiteX6" fmla="*/ 354633 w 393689"/>
                <a:gd name="connsiteY6" fmla="*/ 246057 h 249425"/>
                <a:gd name="connsiteX7" fmla="*/ 373796 w 393689"/>
                <a:gd name="connsiteY7" fmla="*/ 212865 h 249425"/>
                <a:gd name="connsiteX8" fmla="*/ -731 w 393689"/>
                <a:gd name="connsiteY8" fmla="*/ -3369 h 24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89" h="249425">
                  <a:moveTo>
                    <a:pt x="-12417" y="27817"/>
                  </a:moveTo>
                  <a:lnTo>
                    <a:pt x="1264" y="4108"/>
                  </a:lnTo>
                  <a:lnTo>
                    <a:pt x="366320" y="214871"/>
                  </a:lnTo>
                  <a:lnTo>
                    <a:pt x="352638" y="238580"/>
                  </a:lnTo>
                  <a:close/>
                  <a:moveTo>
                    <a:pt x="-731" y="-3369"/>
                  </a:moveTo>
                  <a:lnTo>
                    <a:pt x="-19894" y="29823"/>
                  </a:lnTo>
                  <a:lnTo>
                    <a:pt x="354633" y="246057"/>
                  </a:lnTo>
                  <a:lnTo>
                    <a:pt x="373796" y="212865"/>
                  </a:lnTo>
                  <a:lnTo>
                    <a:pt x="-731" y="-3369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 dirty="0"/>
            </a:p>
          </p:txBody>
        </p:sp>
        <p:sp>
          <p:nvSpPr>
            <p:cNvPr id="53" name="Freeform: Shape 342">
              <a:extLst>
                <a:ext uri="{FF2B5EF4-FFF2-40B4-BE49-F238E27FC236}">
                  <a16:creationId xmlns:a16="http://schemas.microsoft.com/office/drawing/2014/main" id="{92612799-344C-4B70-B1F9-AD63BD881C37}"/>
                </a:ext>
              </a:extLst>
            </p:cNvPr>
            <p:cNvSpPr/>
            <p:nvPr/>
          </p:nvSpPr>
          <p:spPr>
            <a:xfrm flipV="1">
              <a:off x="4724239" y="8386633"/>
              <a:ext cx="479902" cy="757505"/>
            </a:xfrm>
            <a:custGeom>
              <a:avLst/>
              <a:gdLst>
                <a:gd name="connsiteX0" fmla="*/ -13073 w 249414"/>
                <a:gd name="connsiteY0" fmla="*/ 18644 h 393689"/>
                <a:gd name="connsiteX1" fmla="*/ 10637 w 249414"/>
                <a:gd name="connsiteY1" fmla="*/ 4951 h 393689"/>
                <a:gd name="connsiteX2" fmla="*/ 221400 w 249414"/>
                <a:gd name="connsiteY2" fmla="*/ 370006 h 393689"/>
                <a:gd name="connsiteX3" fmla="*/ 197700 w 249414"/>
                <a:gd name="connsiteY3" fmla="*/ 383699 h 393689"/>
                <a:gd name="connsiteX4" fmla="*/ 12642 w 249414"/>
                <a:gd name="connsiteY4" fmla="*/ -2525 h 393689"/>
                <a:gd name="connsiteX5" fmla="*/ -20539 w 249414"/>
                <a:gd name="connsiteY5" fmla="*/ 16638 h 393689"/>
                <a:gd name="connsiteX6" fmla="*/ 195695 w 249414"/>
                <a:gd name="connsiteY6" fmla="*/ 391164 h 393689"/>
                <a:gd name="connsiteX7" fmla="*/ 228876 w 249414"/>
                <a:gd name="connsiteY7" fmla="*/ 372012 h 393689"/>
                <a:gd name="connsiteX8" fmla="*/ 12642 w 249414"/>
                <a:gd name="connsiteY8" fmla="*/ -2525 h 39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414" h="393689">
                  <a:moveTo>
                    <a:pt x="-13073" y="18644"/>
                  </a:moveTo>
                  <a:lnTo>
                    <a:pt x="10637" y="4951"/>
                  </a:lnTo>
                  <a:lnTo>
                    <a:pt x="221400" y="370006"/>
                  </a:lnTo>
                  <a:lnTo>
                    <a:pt x="197700" y="383699"/>
                  </a:lnTo>
                  <a:close/>
                  <a:moveTo>
                    <a:pt x="12642" y="-2525"/>
                  </a:moveTo>
                  <a:lnTo>
                    <a:pt x="-20539" y="16638"/>
                  </a:lnTo>
                  <a:lnTo>
                    <a:pt x="195695" y="391164"/>
                  </a:lnTo>
                  <a:lnTo>
                    <a:pt x="228876" y="372012"/>
                  </a:lnTo>
                  <a:lnTo>
                    <a:pt x="12642" y="-2525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54" name="Freeform: Shape 343">
              <a:extLst>
                <a:ext uri="{FF2B5EF4-FFF2-40B4-BE49-F238E27FC236}">
                  <a16:creationId xmlns:a16="http://schemas.microsoft.com/office/drawing/2014/main" id="{E5943F16-E6F1-4F9C-B50B-1F1EADD24A58}"/>
                </a:ext>
              </a:extLst>
            </p:cNvPr>
            <p:cNvSpPr/>
            <p:nvPr/>
          </p:nvSpPr>
          <p:spPr>
            <a:xfrm flipV="1">
              <a:off x="5135023" y="8386633"/>
              <a:ext cx="479923" cy="757505"/>
            </a:xfrm>
            <a:custGeom>
              <a:avLst/>
              <a:gdLst>
                <a:gd name="connsiteX0" fmla="*/ -14835 w 249425"/>
                <a:gd name="connsiteY0" fmla="*/ 370006 h 393689"/>
                <a:gd name="connsiteX1" fmla="*/ 195938 w 249425"/>
                <a:gd name="connsiteY1" fmla="*/ 4962 h 393689"/>
                <a:gd name="connsiteX2" fmla="*/ 219648 w 249425"/>
                <a:gd name="connsiteY2" fmla="*/ 18633 h 393689"/>
                <a:gd name="connsiteX3" fmla="*/ 8885 w 249425"/>
                <a:gd name="connsiteY3" fmla="*/ 383699 h 393689"/>
                <a:gd name="connsiteX4" fmla="*/ 193933 w 249425"/>
                <a:gd name="connsiteY4" fmla="*/ -2525 h 393689"/>
                <a:gd name="connsiteX5" fmla="*/ -22301 w 249425"/>
                <a:gd name="connsiteY5" fmla="*/ 372012 h 393689"/>
                <a:gd name="connsiteX6" fmla="*/ 10891 w 249425"/>
                <a:gd name="connsiteY6" fmla="*/ 391164 h 393689"/>
                <a:gd name="connsiteX7" fmla="*/ 227124 w 249425"/>
                <a:gd name="connsiteY7" fmla="*/ 16638 h 393689"/>
                <a:gd name="connsiteX8" fmla="*/ 193933 w 249425"/>
                <a:gd name="connsiteY8" fmla="*/ -2525 h 39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425" h="393689">
                  <a:moveTo>
                    <a:pt x="-14835" y="370006"/>
                  </a:moveTo>
                  <a:lnTo>
                    <a:pt x="195938" y="4962"/>
                  </a:lnTo>
                  <a:lnTo>
                    <a:pt x="219648" y="18633"/>
                  </a:lnTo>
                  <a:lnTo>
                    <a:pt x="8885" y="383699"/>
                  </a:lnTo>
                  <a:close/>
                  <a:moveTo>
                    <a:pt x="193933" y="-2525"/>
                  </a:moveTo>
                  <a:lnTo>
                    <a:pt x="-22301" y="372012"/>
                  </a:lnTo>
                  <a:lnTo>
                    <a:pt x="10891" y="391164"/>
                  </a:lnTo>
                  <a:lnTo>
                    <a:pt x="227124" y="16638"/>
                  </a:lnTo>
                  <a:lnTo>
                    <a:pt x="193933" y="-2525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55" name="Freeform: Shape 344">
              <a:extLst>
                <a:ext uri="{FF2B5EF4-FFF2-40B4-BE49-F238E27FC236}">
                  <a16:creationId xmlns:a16="http://schemas.microsoft.com/office/drawing/2014/main" id="{2DC15A65-A497-4F6F-A4C7-D54AC5B26A80}"/>
                </a:ext>
              </a:extLst>
            </p:cNvPr>
            <p:cNvSpPr/>
            <p:nvPr/>
          </p:nvSpPr>
          <p:spPr>
            <a:xfrm flipV="1">
              <a:off x="5146581" y="8375035"/>
              <a:ext cx="757504" cy="479923"/>
            </a:xfrm>
            <a:custGeom>
              <a:avLst/>
              <a:gdLst>
                <a:gd name="connsiteX0" fmla="*/ -15470 w 393689"/>
                <a:gd name="connsiteY0" fmla="*/ 214860 h 249425"/>
                <a:gd name="connsiteX1" fmla="*/ 349585 w 393689"/>
                <a:gd name="connsiteY1" fmla="*/ 4097 h 249425"/>
                <a:gd name="connsiteX2" fmla="*/ 363278 w 393689"/>
                <a:gd name="connsiteY2" fmla="*/ 27807 h 249425"/>
                <a:gd name="connsiteX3" fmla="*/ -1777 w 393689"/>
                <a:gd name="connsiteY3" fmla="*/ 238570 h 249425"/>
                <a:gd name="connsiteX4" fmla="*/ 351591 w 393689"/>
                <a:gd name="connsiteY4" fmla="*/ -3369 h 249425"/>
                <a:gd name="connsiteX5" fmla="*/ -22946 w 393689"/>
                <a:gd name="connsiteY5" fmla="*/ 212854 h 249425"/>
                <a:gd name="connsiteX6" fmla="*/ -3783 w 393689"/>
                <a:gd name="connsiteY6" fmla="*/ 246056 h 249425"/>
                <a:gd name="connsiteX7" fmla="*/ 370743 w 393689"/>
                <a:gd name="connsiteY7" fmla="*/ 29812 h 249425"/>
                <a:gd name="connsiteX8" fmla="*/ 351591 w 393689"/>
                <a:gd name="connsiteY8" fmla="*/ -3369 h 24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89" h="249425">
                  <a:moveTo>
                    <a:pt x="-15470" y="214860"/>
                  </a:moveTo>
                  <a:lnTo>
                    <a:pt x="349585" y="4097"/>
                  </a:lnTo>
                  <a:lnTo>
                    <a:pt x="363278" y="27807"/>
                  </a:lnTo>
                  <a:lnTo>
                    <a:pt x="-1777" y="238570"/>
                  </a:lnTo>
                  <a:close/>
                  <a:moveTo>
                    <a:pt x="351591" y="-3369"/>
                  </a:moveTo>
                  <a:lnTo>
                    <a:pt x="-22946" y="212854"/>
                  </a:lnTo>
                  <a:lnTo>
                    <a:pt x="-3783" y="246056"/>
                  </a:lnTo>
                  <a:lnTo>
                    <a:pt x="370743" y="29812"/>
                  </a:lnTo>
                  <a:lnTo>
                    <a:pt x="351591" y="-3369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56" name="Freeform: Shape 345">
              <a:extLst>
                <a:ext uri="{FF2B5EF4-FFF2-40B4-BE49-F238E27FC236}">
                  <a16:creationId xmlns:a16="http://schemas.microsoft.com/office/drawing/2014/main" id="{20374A2B-D606-4CD2-8988-28C724E07C06}"/>
                </a:ext>
              </a:extLst>
            </p:cNvPr>
            <p:cNvSpPr/>
            <p:nvPr/>
          </p:nvSpPr>
          <p:spPr>
            <a:xfrm flipV="1">
              <a:off x="5164319" y="8372751"/>
              <a:ext cx="832117" cy="73724"/>
            </a:xfrm>
            <a:custGeom>
              <a:avLst/>
              <a:gdLst>
                <a:gd name="connsiteX0" fmla="*/ -17711 w 432467"/>
                <a:gd name="connsiteY0" fmla="*/ 28324 h 38315"/>
                <a:gd name="connsiteX1" fmla="*/ -17711 w 432467"/>
                <a:gd name="connsiteY1" fmla="*/ 950 h 38315"/>
                <a:gd name="connsiteX2" fmla="*/ 403815 w 432467"/>
                <a:gd name="connsiteY2" fmla="*/ 950 h 38315"/>
                <a:gd name="connsiteX3" fmla="*/ 403815 w 432467"/>
                <a:gd name="connsiteY3" fmla="*/ 28324 h 38315"/>
                <a:gd name="connsiteX4" fmla="*/ -20452 w 432467"/>
                <a:gd name="connsiteY4" fmla="*/ -4521 h 38315"/>
                <a:gd name="connsiteX5" fmla="*/ -23182 w 432467"/>
                <a:gd name="connsiteY5" fmla="*/ -4521 h 38315"/>
                <a:gd name="connsiteX6" fmla="*/ -23182 w 432467"/>
                <a:gd name="connsiteY6" fmla="*/ 33795 h 38315"/>
                <a:gd name="connsiteX7" fmla="*/ 409285 w 432467"/>
                <a:gd name="connsiteY7" fmla="*/ 33795 h 38315"/>
                <a:gd name="connsiteX8" fmla="*/ 409285 w 432467"/>
                <a:gd name="connsiteY8" fmla="*/ -4521 h 38315"/>
                <a:gd name="connsiteX9" fmla="*/ -20452 w 432467"/>
                <a:gd name="connsiteY9" fmla="*/ -4521 h 38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2467" h="38315">
                  <a:moveTo>
                    <a:pt x="-17711" y="28324"/>
                  </a:moveTo>
                  <a:lnTo>
                    <a:pt x="-17711" y="950"/>
                  </a:lnTo>
                  <a:lnTo>
                    <a:pt x="403815" y="950"/>
                  </a:lnTo>
                  <a:lnTo>
                    <a:pt x="403815" y="28324"/>
                  </a:lnTo>
                  <a:close/>
                  <a:moveTo>
                    <a:pt x="-20452" y="-4521"/>
                  </a:moveTo>
                  <a:lnTo>
                    <a:pt x="-23182" y="-4521"/>
                  </a:lnTo>
                  <a:lnTo>
                    <a:pt x="-23182" y="33795"/>
                  </a:lnTo>
                  <a:lnTo>
                    <a:pt x="409285" y="33795"/>
                  </a:lnTo>
                  <a:lnTo>
                    <a:pt x="409285" y="-4521"/>
                  </a:lnTo>
                  <a:lnTo>
                    <a:pt x="-20452" y="-4521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 dirty="0"/>
            </a:p>
          </p:txBody>
        </p:sp>
        <p:sp>
          <p:nvSpPr>
            <p:cNvPr id="57" name="Freeform: Shape 346">
              <a:extLst>
                <a:ext uri="{FF2B5EF4-FFF2-40B4-BE49-F238E27FC236}">
                  <a16:creationId xmlns:a16="http://schemas.microsoft.com/office/drawing/2014/main" id="{E2BEC3D6-346E-407E-8F46-A9EA13FEBA32}"/>
                </a:ext>
              </a:extLst>
            </p:cNvPr>
            <p:cNvSpPr/>
            <p:nvPr/>
          </p:nvSpPr>
          <p:spPr>
            <a:xfrm flipV="1">
              <a:off x="5146581" y="7964269"/>
              <a:ext cx="757504" cy="479902"/>
            </a:xfrm>
            <a:custGeom>
              <a:avLst/>
              <a:gdLst>
                <a:gd name="connsiteX0" fmla="*/ -15470 w 393689"/>
                <a:gd name="connsiteY0" fmla="*/ 25503 h 249414"/>
                <a:gd name="connsiteX1" fmla="*/ -1777 w 393689"/>
                <a:gd name="connsiteY1" fmla="*/ 1803 h 249414"/>
                <a:gd name="connsiteX2" fmla="*/ 363278 w 393689"/>
                <a:gd name="connsiteY2" fmla="*/ 212566 h 249414"/>
                <a:gd name="connsiteX3" fmla="*/ 349585 w 393689"/>
                <a:gd name="connsiteY3" fmla="*/ 236266 h 249414"/>
                <a:gd name="connsiteX4" fmla="*/ -3783 w 393689"/>
                <a:gd name="connsiteY4" fmla="*/ -5673 h 249414"/>
                <a:gd name="connsiteX5" fmla="*/ -22946 w 393689"/>
                <a:gd name="connsiteY5" fmla="*/ 27508 h 249414"/>
                <a:gd name="connsiteX6" fmla="*/ 351591 w 393689"/>
                <a:gd name="connsiteY6" fmla="*/ 243742 h 249414"/>
                <a:gd name="connsiteX7" fmla="*/ 370743 w 393689"/>
                <a:gd name="connsiteY7" fmla="*/ 210561 h 249414"/>
                <a:gd name="connsiteX8" fmla="*/ -3783 w 393689"/>
                <a:gd name="connsiteY8" fmla="*/ -5673 h 2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89" h="249414">
                  <a:moveTo>
                    <a:pt x="-15470" y="25503"/>
                  </a:moveTo>
                  <a:lnTo>
                    <a:pt x="-1777" y="1803"/>
                  </a:lnTo>
                  <a:lnTo>
                    <a:pt x="363278" y="212566"/>
                  </a:lnTo>
                  <a:lnTo>
                    <a:pt x="349585" y="236266"/>
                  </a:lnTo>
                  <a:close/>
                  <a:moveTo>
                    <a:pt x="-3783" y="-5673"/>
                  </a:moveTo>
                  <a:lnTo>
                    <a:pt x="-22946" y="27508"/>
                  </a:lnTo>
                  <a:lnTo>
                    <a:pt x="351591" y="243742"/>
                  </a:lnTo>
                  <a:lnTo>
                    <a:pt x="370743" y="210561"/>
                  </a:lnTo>
                  <a:lnTo>
                    <a:pt x="-3783" y="-5673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58" name="Freeform: Shape 347">
              <a:extLst>
                <a:ext uri="{FF2B5EF4-FFF2-40B4-BE49-F238E27FC236}">
                  <a16:creationId xmlns:a16="http://schemas.microsoft.com/office/drawing/2014/main" id="{F8F38505-D2E8-44E0-B629-F29D42E1CABE}"/>
                </a:ext>
              </a:extLst>
            </p:cNvPr>
            <p:cNvSpPr/>
            <p:nvPr/>
          </p:nvSpPr>
          <p:spPr>
            <a:xfrm flipV="1">
              <a:off x="5135023" y="7675099"/>
              <a:ext cx="479923" cy="757516"/>
            </a:xfrm>
            <a:custGeom>
              <a:avLst/>
              <a:gdLst>
                <a:gd name="connsiteX0" fmla="*/ -14835 w 249425"/>
                <a:gd name="connsiteY0" fmla="*/ 14642 h 393695"/>
                <a:gd name="connsiteX1" fmla="*/ 8885 w 249425"/>
                <a:gd name="connsiteY1" fmla="*/ 960 h 393695"/>
                <a:gd name="connsiteX2" fmla="*/ 219648 w 249425"/>
                <a:gd name="connsiteY2" fmla="*/ 366018 h 393695"/>
                <a:gd name="connsiteX3" fmla="*/ 195928 w 249425"/>
                <a:gd name="connsiteY3" fmla="*/ 379702 h 393695"/>
                <a:gd name="connsiteX4" fmla="*/ 10891 w 249425"/>
                <a:gd name="connsiteY4" fmla="*/ -6516 h 393695"/>
                <a:gd name="connsiteX5" fmla="*/ -22301 w 249425"/>
                <a:gd name="connsiteY5" fmla="*/ 12647 h 393695"/>
                <a:gd name="connsiteX6" fmla="*/ 193933 w 249425"/>
                <a:gd name="connsiteY6" fmla="*/ 387179 h 393695"/>
                <a:gd name="connsiteX7" fmla="*/ 227124 w 249425"/>
                <a:gd name="connsiteY7" fmla="*/ 368018 h 393695"/>
                <a:gd name="connsiteX8" fmla="*/ 10891 w 249425"/>
                <a:gd name="connsiteY8" fmla="*/ -6516 h 39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425" h="393695">
                  <a:moveTo>
                    <a:pt x="-14835" y="14642"/>
                  </a:moveTo>
                  <a:lnTo>
                    <a:pt x="8885" y="960"/>
                  </a:lnTo>
                  <a:lnTo>
                    <a:pt x="219648" y="366018"/>
                  </a:lnTo>
                  <a:lnTo>
                    <a:pt x="195928" y="379702"/>
                  </a:lnTo>
                  <a:close/>
                  <a:moveTo>
                    <a:pt x="10891" y="-6516"/>
                  </a:moveTo>
                  <a:lnTo>
                    <a:pt x="-22301" y="12647"/>
                  </a:lnTo>
                  <a:lnTo>
                    <a:pt x="193933" y="387179"/>
                  </a:lnTo>
                  <a:lnTo>
                    <a:pt x="227124" y="368018"/>
                  </a:lnTo>
                  <a:lnTo>
                    <a:pt x="10891" y="-6516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59" name="Freeform: Shape 348">
              <a:extLst>
                <a:ext uri="{FF2B5EF4-FFF2-40B4-BE49-F238E27FC236}">
                  <a16:creationId xmlns:a16="http://schemas.microsoft.com/office/drawing/2014/main" id="{F1CDFCEF-BC92-4A11-A4D6-1B381FF7C69A}"/>
                </a:ext>
              </a:extLst>
            </p:cNvPr>
            <p:cNvSpPr/>
            <p:nvPr/>
          </p:nvSpPr>
          <p:spPr>
            <a:xfrm flipV="1">
              <a:off x="5094676" y="8334708"/>
              <a:ext cx="149811" cy="149812"/>
            </a:xfrm>
            <a:custGeom>
              <a:avLst/>
              <a:gdLst>
                <a:gd name="connsiteX0" fmla="*/ 17505 w 77860"/>
                <a:gd name="connsiteY0" fmla="*/ 73339 h 77860"/>
                <a:gd name="connsiteX1" fmla="*/ -21420 w 77860"/>
                <a:gd name="connsiteY1" fmla="*/ 34404 h 77860"/>
                <a:gd name="connsiteX2" fmla="*/ 17505 w 77860"/>
                <a:gd name="connsiteY2" fmla="*/ -4521 h 77860"/>
                <a:gd name="connsiteX3" fmla="*/ 56440 w 77860"/>
                <a:gd name="connsiteY3" fmla="*/ 34404 h 77860"/>
                <a:gd name="connsiteX4" fmla="*/ 17505 w 77860"/>
                <a:gd name="connsiteY4" fmla="*/ 73339 h 7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860" h="77860">
                  <a:moveTo>
                    <a:pt x="17505" y="73339"/>
                  </a:moveTo>
                  <a:cubicBezTo>
                    <a:pt x="-3989" y="73339"/>
                    <a:pt x="-21420" y="55909"/>
                    <a:pt x="-21420" y="34404"/>
                  </a:cubicBezTo>
                  <a:cubicBezTo>
                    <a:pt x="-21420" y="12899"/>
                    <a:pt x="-3989" y="-4521"/>
                    <a:pt x="17505" y="-4521"/>
                  </a:cubicBezTo>
                  <a:cubicBezTo>
                    <a:pt x="39010" y="-4521"/>
                    <a:pt x="56440" y="12899"/>
                    <a:pt x="56440" y="34404"/>
                  </a:cubicBezTo>
                  <a:cubicBezTo>
                    <a:pt x="56440" y="55909"/>
                    <a:pt x="39010" y="73339"/>
                    <a:pt x="17505" y="73339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60" name="Freeform: Shape 349">
              <a:extLst>
                <a:ext uri="{FF2B5EF4-FFF2-40B4-BE49-F238E27FC236}">
                  <a16:creationId xmlns:a16="http://schemas.microsoft.com/office/drawing/2014/main" id="{F961D98A-71C1-4EE7-8B86-3C105FFFA9ED}"/>
                </a:ext>
              </a:extLst>
            </p:cNvPr>
            <p:cNvSpPr/>
            <p:nvPr/>
          </p:nvSpPr>
          <p:spPr>
            <a:xfrm flipV="1">
              <a:off x="4158386" y="7398420"/>
              <a:ext cx="2022390" cy="2022392"/>
            </a:xfrm>
            <a:custGeom>
              <a:avLst/>
              <a:gdLst>
                <a:gd name="connsiteX0" fmla="*/ 504112 w 1051074"/>
                <a:gd name="connsiteY0" fmla="*/ 56738 h 1051074"/>
                <a:gd name="connsiteX1" fmla="*/ 39850 w 1051074"/>
                <a:gd name="connsiteY1" fmla="*/ 521011 h 1051074"/>
                <a:gd name="connsiteX2" fmla="*/ 504112 w 1051074"/>
                <a:gd name="connsiteY2" fmla="*/ 985284 h 1051074"/>
                <a:gd name="connsiteX3" fmla="*/ 968385 w 1051074"/>
                <a:gd name="connsiteY3" fmla="*/ 521011 h 1051074"/>
                <a:gd name="connsiteX4" fmla="*/ 504112 w 1051074"/>
                <a:gd name="connsiteY4" fmla="*/ 56738 h 1051074"/>
                <a:gd name="connsiteX5" fmla="*/ 504112 w 1051074"/>
                <a:gd name="connsiteY5" fmla="*/ 1046553 h 1051074"/>
                <a:gd name="connsiteX6" fmla="*/ -21420 w 1051074"/>
                <a:gd name="connsiteY6" fmla="*/ 521011 h 1051074"/>
                <a:gd name="connsiteX7" fmla="*/ 504112 w 1051074"/>
                <a:gd name="connsiteY7" fmla="*/ -4521 h 1051074"/>
                <a:gd name="connsiteX8" fmla="*/ 1029654 w 1051074"/>
                <a:gd name="connsiteY8" fmla="*/ 521011 h 1051074"/>
                <a:gd name="connsiteX9" fmla="*/ 504112 w 1051074"/>
                <a:gd name="connsiteY9" fmla="*/ 1046553 h 105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1074" h="1051074">
                  <a:moveTo>
                    <a:pt x="504112" y="56738"/>
                  </a:moveTo>
                  <a:cubicBezTo>
                    <a:pt x="247704" y="56738"/>
                    <a:pt x="39850" y="264603"/>
                    <a:pt x="39850" y="521011"/>
                  </a:cubicBezTo>
                  <a:cubicBezTo>
                    <a:pt x="39850" y="777429"/>
                    <a:pt x="247704" y="985284"/>
                    <a:pt x="504112" y="985284"/>
                  </a:cubicBezTo>
                  <a:cubicBezTo>
                    <a:pt x="760530" y="985284"/>
                    <a:pt x="968385" y="777429"/>
                    <a:pt x="968385" y="521011"/>
                  </a:cubicBezTo>
                  <a:cubicBezTo>
                    <a:pt x="968385" y="264603"/>
                    <a:pt x="760530" y="56738"/>
                    <a:pt x="504112" y="56738"/>
                  </a:cubicBezTo>
                  <a:close/>
                  <a:moveTo>
                    <a:pt x="504112" y="1046553"/>
                  </a:moveTo>
                  <a:cubicBezTo>
                    <a:pt x="213872" y="1046553"/>
                    <a:pt x="-21420" y="811262"/>
                    <a:pt x="-21420" y="521011"/>
                  </a:cubicBezTo>
                  <a:cubicBezTo>
                    <a:pt x="-21420" y="230771"/>
                    <a:pt x="213872" y="-4521"/>
                    <a:pt x="504112" y="-4521"/>
                  </a:cubicBezTo>
                  <a:cubicBezTo>
                    <a:pt x="794352" y="-4521"/>
                    <a:pt x="1029654" y="230771"/>
                    <a:pt x="1029654" y="521011"/>
                  </a:cubicBezTo>
                  <a:cubicBezTo>
                    <a:pt x="1029654" y="811262"/>
                    <a:pt x="794352" y="1046553"/>
                    <a:pt x="504112" y="1046553"/>
                  </a:cubicBezTo>
                </a:path>
              </a:pathLst>
            </a:custGeom>
            <a:solidFill>
              <a:srgbClr val="414141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61" name="Freeform: Shape 350">
              <a:extLst>
                <a:ext uri="{FF2B5EF4-FFF2-40B4-BE49-F238E27FC236}">
                  <a16:creationId xmlns:a16="http://schemas.microsoft.com/office/drawing/2014/main" id="{C258EABA-4B67-4F0F-A826-13940C074ACE}"/>
                </a:ext>
              </a:extLst>
            </p:cNvPr>
            <p:cNvSpPr/>
            <p:nvPr/>
          </p:nvSpPr>
          <p:spPr>
            <a:xfrm flipV="1">
              <a:off x="4276278" y="7516309"/>
              <a:ext cx="1786608" cy="1786630"/>
            </a:xfrm>
            <a:custGeom>
              <a:avLst/>
              <a:gdLst>
                <a:gd name="connsiteX0" fmla="*/ 442842 w 928534"/>
                <a:gd name="connsiteY0" fmla="*/ 13193 h 928545"/>
                <a:gd name="connsiteX1" fmla="*/ -3716 w 928534"/>
                <a:gd name="connsiteY1" fmla="*/ 459752 h 928545"/>
                <a:gd name="connsiteX2" fmla="*/ 442842 w 928534"/>
                <a:gd name="connsiteY2" fmla="*/ 906311 h 928545"/>
                <a:gd name="connsiteX3" fmla="*/ 889401 w 928534"/>
                <a:gd name="connsiteY3" fmla="*/ 459752 h 928545"/>
                <a:gd name="connsiteX4" fmla="*/ 442842 w 928534"/>
                <a:gd name="connsiteY4" fmla="*/ 13193 h 928545"/>
                <a:gd name="connsiteX5" fmla="*/ 442842 w 928534"/>
                <a:gd name="connsiteY5" fmla="*/ 924025 h 928545"/>
                <a:gd name="connsiteX6" fmla="*/ -21420 w 928534"/>
                <a:gd name="connsiteY6" fmla="*/ 459752 h 928545"/>
                <a:gd name="connsiteX7" fmla="*/ 442842 w 928534"/>
                <a:gd name="connsiteY7" fmla="*/ -4521 h 928545"/>
                <a:gd name="connsiteX8" fmla="*/ 907115 w 928534"/>
                <a:gd name="connsiteY8" fmla="*/ 459752 h 928545"/>
                <a:gd name="connsiteX9" fmla="*/ 442842 w 928534"/>
                <a:gd name="connsiteY9" fmla="*/ 924025 h 92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8534" h="928545">
                  <a:moveTo>
                    <a:pt x="442842" y="13193"/>
                  </a:moveTo>
                  <a:cubicBezTo>
                    <a:pt x="196221" y="13193"/>
                    <a:pt x="-3716" y="213120"/>
                    <a:pt x="-3716" y="459752"/>
                  </a:cubicBezTo>
                  <a:cubicBezTo>
                    <a:pt x="-3716" y="706384"/>
                    <a:pt x="196221" y="906311"/>
                    <a:pt x="442842" y="906311"/>
                  </a:cubicBezTo>
                  <a:cubicBezTo>
                    <a:pt x="689475" y="906311"/>
                    <a:pt x="889401" y="706384"/>
                    <a:pt x="889401" y="459752"/>
                  </a:cubicBezTo>
                  <a:cubicBezTo>
                    <a:pt x="889401" y="213120"/>
                    <a:pt x="689475" y="13193"/>
                    <a:pt x="442842" y="13193"/>
                  </a:cubicBezTo>
                  <a:close/>
                  <a:moveTo>
                    <a:pt x="442842" y="924025"/>
                  </a:moveTo>
                  <a:cubicBezTo>
                    <a:pt x="186435" y="924025"/>
                    <a:pt x="-21420" y="716171"/>
                    <a:pt x="-21420" y="459752"/>
                  </a:cubicBezTo>
                  <a:cubicBezTo>
                    <a:pt x="-21420" y="203344"/>
                    <a:pt x="186435" y="-4521"/>
                    <a:pt x="442842" y="-4521"/>
                  </a:cubicBezTo>
                  <a:cubicBezTo>
                    <a:pt x="699261" y="-4521"/>
                    <a:pt x="907115" y="203344"/>
                    <a:pt x="907115" y="459752"/>
                  </a:cubicBezTo>
                  <a:cubicBezTo>
                    <a:pt x="907115" y="716171"/>
                    <a:pt x="699261" y="924025"/>
                    <a:pt x="442842" y="924025"/>
                  </a:cubicBezTo>
                </a:path>
              </a:pathLst>
            </a:custGeom>
            <a:solidFill>
              <a:srgbClr val="C2BDBA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62" name="Freeform: Shape 351">
              <a:extLst>
                <a:ext uri="{FF2B5EF4-FFF2-40B4-BE49-F238E27FC236}">
                  <a16:creationId xmlns:a16="http://schemas.microsoft.com/office/drawing/2014/main" id="{501C53E8-90F5-4107-BEF5-B6E2533F40B0}"/>
                </a:ext>
              </a:extLst>
            </p:cNvPr>
            <p:cNvSpPr/>
            <p:nvPr/>
          </p:nvSpPr>
          <p:spPr>
            <a:xfrm flipV="1">
              <a:off x="4310342" y="7550393"/>
              <a:ext cx="1718462" cy="1718464"/>
            </a:xfrm>
            <a:custGeom>
              <a:avLst/>
              <a:gdLst>
                <a:gd name="connsiteX0" fmla="*/ 425139 w 893117"/>
                <a:gd name="connsiteY0" fmla="*/ 19105 h 893117"/>
                <a:gd name="connsiteX1" fmla="*/ 2206 w 893117"/>
                <a:gd name="connsiteY1" fmla="*/ 442038 h 893117"/>
                <a:gd name="connsiteX2" fmla="*/ 425139 w 893117"/>
                <a:gd name="connsiteY2" fmla="*/ 864971 h 893117"/>
                <a:gd name="connsiteX3" fmla="*/ 848072 w 893117"/>
                <a:gd name="connsiteY3" fmla="*/ 442038 h 893117"/>
                <a:gd name="connsiteX4" fmla="*/ 425139 w 893117"/>
                <a:gd name="connsiteY4" fmla="*/ 19105 h 893117"/>
                <a:gd name="connsiteX5" fmla="*/ 425139 w 893117"/>
                <a:gd name="connsiteY5" fmla="*/ 888597 h 893117"/>
                <a:gd name="connsiteX6" fmla="*/ -21420 w 893117"/>
                <a:gd name="connsiteY6" fmla="*/ 442038 h 893117"/>
                <a:gd name="connsiteX7" fmla="*/ 425139 w 893117"/>
                <a:gd name="connsiteY7" fmla="*/ -4521 h 893117"/>
                <a:gd name="connsiteX8" fmla="*/ 871698 w 893117"/>
                <a:gd name="connsiteY8" fmla="*/ 442038 h 893117"/>
                <a:gd name="connsiteX9" fmla="*/ 425139 w 893117"/>
                <a:gd name="connsiteY9" fmla="*/ 888597 h 89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3117" h="893117">
                  <a:moveTo>
                    <a:pt x="425139" y="19105"/>
                  </a:moveTo>
                  <a:cubicBezTo>
                    <a:pt x="191559" y="19105"/>
                    <a:pt x="2206" y="208458"/>
                    <a:pt x="2206" y="442038"/>
                  </a:cubicBezTo>
                  <a:cubicBezTo>
                    <a:pt x="2206" y="675629"/>
                    <a:pt x="191559" y="864971"/>
                    <a:pt x="425139" y="864971"/>
                  </a:cubicBezTo>
                  <a:cubicBezTo>
                    <a:pt x="658719" y="864971"/>
                    <a:pt x="848072" y="675629"/>
                    <a:pt x="848072" y="442038"/>
                  </a:cubicBezTo>
                  <a:cubicBezTo>
                    <a:pt x="848072" y="208458"/>
                    <a:pt x="658719" y="19105"/>
                    <a:pt x="425139" y="19105"/>
                  </a:cubicBezTo>
                  <a:close/>
                  <a:moveTo>
                    <a:pt x="425139" y="888597"/>
                  </a:moveTo>
                  <a:cubicBezTo>
                    <a:pt x="178517" y="888597"/>
                    <a:pt x="-21420" y="688670"/>
                    <a:pt x="-21420" y="442038"/>
                  </a:cubicBezTo>
                  <a:cubicBezTo>
                    <a:pt x="-21420" y="195406"/>
                    <a:pt x="178517" y="-4521"/>
                    <a:pt x="425139" y="-4521"/>
                  </a:cubicBezTo>
                  <a:cubicBezTo>
                    <a:pt x="671771" y="-4521"/>
                    <a:pt x="871698" y="195406"/>
                    <a:pt x="871698" y="442038"/>
                  </a:cubicBezTo>
                  <a:cubicBezTo>
                    <a:pt x="871698" y="688670"/>
                    <a:pt x="671771" y="888597"/>
                    <a:pt x="425139" y="888597"/>
                  </a:cubicBezTo>
                </a:path>
              </a:pathLst>
            </a:custGeom>
            <a:solidFill>
              <a:srgbClr val="989898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63" name="Freeform: Shape 352">
              <a:extLst>
                <a:ext uri="{FF2B5EF4-FFF2-40B4-BE49-F238E27FC236}">
                  <a16:creationId xmlns:a16="http://schemas.microsoft.com/office/drawing/2014/main" id="{AE393940-193E-478D-8D0A-2F9051BB69F2}"/>
                </a:ext>
              </a:extLst>
            </p:cNvPr>
            <p:cNvSpPr/>
            <p:nvPr/>
          </p:nvSpPr>
          <p:spPr>
            <a:xfrm flipV="1">
              <a:off x="4205261" y="7445295"/>
              <a:ext cx="1928644" cy="1928665"/>
            </a:xfrm>
            <a:custGeom>
              <a:avLst/>
              <a:gdLst>
                <a:gd name="connsiteX0" fmla="*/ 461953 w 1002352"/>
                <a:gd name="connsiteY0" fmla="*/ 993107 h 1002363"/>
                <a:gd name="connsiteX1" fmla="*/ 459738 w 1002352"/>
                <a:gd name="connsiteY1" fmla="*/ 995238 h 1002363"/>
                <a:gd name="connsiteX2" fmla="*/ 461869 w 1002352"/>
                <a:gd name="connsiteY2" fmla="*/ 997538 h 1002363"/>
                <a:gd name="connsiteX3" fmla="*/ 479751 w 1002352"/>
                <a:gd name="connsiteY3" fmla="*/ 997842 h 1002363"/>
                <a:gd name="connsiteX4" fmla="*/ 480875 w 1002352"/>
                <a:gd name="connsiteY4" fmla="*/ 997842 h 1002363"/>
                <a:gd name="connsiteX5" fmla="*/ 483090 w 1002352"/>
                <a:gd name="connsiteY5" fmla="*/ 995627 h 1002363"/>
                <a:gd name="connsiteX6" fmla="*/ 480875 w 1002352"/>
                <a:gd name="connsiteY6" fmla="*/ 993422 h 1002363"/>
                <a:gd name="connsiteX7" fmla="*/ 479751 w 1002352"/>
                <a:gd name="connsiteY7" fmla="*/ 993422 h 1002363"/>
                <a:gd name="connsiteX8" fmla="*/ 462027 w 1002352"/>
                <a:gd name="connsiteY8" fmla="*/ 993107 h 1002363"/>
                <a:gd name="connsiteX9" fmla="*/ 461953 w 1002352"/>
                <a:gd name="connsiteY9" fmla="*/ 993107 h 1002363"/>
                <a:gd name="connsiteX10" fmla="*/ 516471 w 1002352"/>
                <a:gd name="connsiteY10" fmla="*/ 992088 h 1002363"/>
                <a:gd name="connsiteX11" fmla="*/ 516292 w 1002352"/>
                <a:gd name="connsiteY11" fmla="*/ 992088 h 1002363"/>
                <a:gd name="connsiteX12" fmla="*/ 498589 w 1002352"/>
                <a:gd name="connsiteY12" fmla="*/ 993065 h 1002363"/>
                <a:gd name="connsiteX13" fmla="*/ 496457 w 1002352"/>
                <a:gd name="connsiteY13" fmla="*/ 995364 h 1002363"/>
                <a:gd name="connsiteX14" fmla="*/ 498757 w 1002352"/>
                <a:gd name="connsiteY14" fmla="*/ 997485 h 1002363"/>
                <a:gd name="connsiteX15" fmla="*/ 516618 w 1002352"/>
                <a:gd name="connsiteY15" fmla="*/ 996509 h 1002363"/>
                <a:gd name="connsiteX16" fmla="*/ 518665 w 1002352"/>
                <a:gd name="connsiteY16" fmla="*/ 994136 h 1002363"/>
                <a:gd name="connsiteX17" fmla="*/ 516471 w 1002352"/>
                <a:gd name="connsiteY17" fmla="*/ 992088 h 1002363"/>
                <a:gd name="connsiteX18" fmla="*/ 426420 w 1002352"/>
                <a:gd name="connsiteY18" fmla="*/ 990597 h 1002363"/>
                <a:gd name="connsiteX19" fmla="*/ 424225 w 1002352"/>
                <a:gd name="connsiteY19" fmla="*/ 992582 h 1002363"/>
                <a:gd name="connsiteX20" fmla="*/ 426189 w 1002352"/>
                <a:gd name="connsiteY20" fmla="*/ 995018 h 1002363"/>
                <a:gd name="connsiteX21" fmla="*/ 444008 w 1002352"/>
                <a:gd name="connsiteY21" fmla="*/ 996582 h 1002363"/>
                <a:gd name="connsiteX22" fmla="*/ 446371 w 1002352"/>
                <a:gd name="connsiteY22" fmla="*/ 994535 h 1002363"/>
                <a:gd name="connsiteX23" fmla="*/ 444323 w 1002352"/>
                <a:gd name="connsiteY23" fmla="*/ 992172 h 1002363"/>
                <a:gd name="connsiteX24" fmla="*/ 426651 w 1002352"/>
                <a:gd name="connsiteY24" fmla="*/ 990608 h 1002363"/>
                <a:gd name="connsiteX25" fmla="*/ 426420 w 1002352"/>
                <a:gd name="connsiteY25" fmla="*/ 990597 h 1002363"/>
                <a:gd name="connsiteX26" fmla="*/ 551868 w 1002352"/>
                <a:gd name="connsiteY26" fmla="*/ 988245 h 1002363"/>
                <a:gd name="connsiteX27" fmla="*/ 551542 w 1002352"/>
                <a:gd name="connsiteY27" fmla="*/ 988266 h 1002363"/>
                <a:gd name="connsiteX28" fmla="*/ 533954 w 1002352"/>
                <a:gd name="connsiteY28" fmla="*/ 990492 h 1002363"/>
                <a:gd name="connsiteX29" fmla="*/ 531990 w 1002352"/>
                <a:gd name="connsiteY29" fmla="*/ 992928 h 1002363"/>
                <a:gd name="connsiteX30" fmla="*/ 534427 w 1002352"/>
                <a:gd name="connsiteY30" fmla="*/ 994892 h 1002363"/>
                <a:gd name="connsiteX31" fmla="*/ 552172 w 1002352"/>
                <a:gd name="connsiteY31" fmla="*/ 992645 h 1002363"/>
                <a:gd name="connsiteX32" fmla="*/ 554041 w 1002352"/>
                <a:gd name="connsiteY32" fmla="*/ 990135 h 1002363"/>
                <a:gd name="connsiteX33" fmla="*/ 551868 w 1002352"/>
                <a:gd name="connsiteY33" fmla="*/ 988245 h 1002363"/>
                <a:gd name="connsiteX34" fmla="*/ 391170 w 1002352"/>
                <a:gd name="connsiteY34" fmla="*/ 985578 h 1002363"/>
                <a:gd name="connsiteX35" fmla="*/ 388986 w 1002352"/>
                <a:gd name="connsiteY35" fmla="*/ 987405 h 1002363"/>
                <a:gd name="connsiteX36" fmla="*/ 390782 w 1002352"/>
                <a:gd name="connsiteY36" fmla="*/ 989967 h 1002363"/>
                <a:gd name="connsiteX37" fmla="*/ 408443 w 1002352"/>
                <a:gd name="connsiteY37" fmla="*/ 992813 h 1002363"/>
                <a:gd name="connsiteX38" fmla="*/ 410953 w 1002352"/>
                <a:gd name="connsiteY38" fmla="*/ 990923 h 1002363"/>
                <a:gd name="connsiteX39" fmla="*/ 409073 w 1002352"/>
                <a:gd name="connsiteY39" fmla="*/ 988424 h 1002363"/>
                <a:gd name="connsiteX40" fmla="*/ 391559 w 1002352"/>
                <a:gd name="connsiteY40" fmla="*/ 985609 h 1002363"/>
                <a:gd name="connsiteX41" fmla="*/ 391170 w 1002352"/>
                <a:gd name="connsiteY41" fmla="*/ 985578 h 1002363"/>
                <a:gd name="connsiteX42" fmla="*/ 586886 w 1002352"/>
                <a:gd name="connsiteY42" fmla="*/ 981882 h 1002363"/>
                <a:gd name="connsiteX43" fmla="*/ 586424 w 1002352"/>
                <a:gd name="connsiteY43" fmla="*/ 981934 h 1002363"/>
                <a:gd name="connsiteX44" fmla="*/ 569046 w 1002352"/>
                <a:gd name="connsiteY44" fmla="*/ 985420 h 1002363"/>
                <a:gd name="connsiteX45" fmla="*/ 567240 w 1002352"/>
                <a:gd name="connsiteY45" fmla="*/ 987993 h 1002363"/>
                <a:gd name="connsiteX46" fmla="*/ 569823 w 1002352"/>
                <a:gd name="connsiteY46" fmla="*/ 989778 h 1002363"/>
                <a:gd name="connsiteX47" fmla="*/ 587369 w 1002352"/>
                <a:gd name="connsiteY47" fmla="*/ 986260 h 1002363"/>
                <a:gd name="connsiteX48" fmla="*/ 589060 w 1002352"/>
                <a:gd name="connsiteY48" fmla="*/ 983625 h 1002363"/>
                <a:gd name="connsiteX49" fmla="*/ 586886 w 1002352"/>
                <a:gd name="connsiteY49" fmla="*/ 981882 h 1002363"/>
                <a:gd name="connsiteX50" fmla="*/ 356362 w 1002352"/>
                <a:gd name="connsiteY50" fmla="*/ 978039 h 1002363"/>
                <a:gd name="connsiteX51" fmla="*/ 354220 w 1002352"/>
                <a:gd name="connsiteY51" fmla="*/ 979708 h 1002363"/>
                <a:gd name="connsiteX52" fmla="*/ 355816 w 1002352"/>
                <a:gd name="connsiteY52" fmla="*/ 982396 h 1002363"/>
                <a:gd name="connsiteX53" fmla="*/ 373236 w 1002352"/>
                <a:gd name="connsiteY53" fmla="*/ 986502 h 1002363"/>
                <a:gd name="connsiteX54" fmla="*/ 375871 w 1002352"/>
                <a:gd name="connsiteY54" fmla="*/ 984801 h 1002363"/>
                <a:gd name="connsiteX55" fmla="*/ 374170 w 1002352"/>
                <a:gd name="connsiteY55" fmla="*/ 982165 h 1002363"/>
                <a:gd name="connsiteX56" fmla="*/ 356908 w 1002352"/>
                <a:gd name="connsiteY56" fmla="*/ 978112 h 1002363"/>
                <a:gd name="connsiteX57" fmla="*/ 356362 w 1002352"/>
                <a:gd name="connsiteY57" fmla="*/ 978039 h 1002363"/>
                <a:gd name="connsiteX58" fmla="*/ 621390 w 1002352"/>
                <a:gd name="connsiteY58" fmla="*/ 973030 h 1002363"/>
                <a:gd name="connsiteX59" fmla="*/ 620760 w 1002352"/>
                <a:gd name="connsiteY59" fmla="*/ 973125 h 1002363"/>
                <a:gd name="connsiteX60" fmla="*/ 603666 w 1002352"/>
                <a:gd name="connsiteY60" fmla="*/ 977829 h 1002363"/>
                <a:gd name="connsiteX61" fmla="*/ 602070 w 1002352"/>
                <a:gd name="connsiteY61" fmla="*/ 980527 h 1002363"/>
                <a:gd name="connsiteX62" fmla="*/ 604768 w 1002352"/>
                <a:gd name="connsiteY62" fmla="*/ 982123 h 1002363"/>
                <a:gd name="connsiteX63" fmla="*/ 622020 w 1002352"/>
                <a:gd name="connsiteY63" fmla="*/ 977367 h 1002363"/>
                <a:gd name="connsiteX64" fmla="*/ 623511 w 1002352"/>
                <a:gd name="connsiteY64" fmla="*/ 974616 h 1002363"/>
                <a:gd name="connsiteX65" fmla="*/ 621390 w 1002352"/>
                <a:gd name="connsiteY65" fmla="*/ 973030 h 1002363"/>
                <a:gd name="connsiteX66" fmla="*/ 322194 w 1002352"/>
                <a:gd name="connsiteY66" fmla="*/ 968032 h 1002363"/>
                <a:gd name="connsiteX67" fmla="*/ 320093 w 1002352"/>
                <a:gd name="connsiteY67" fmla="*/ 969544 h 1002363"/>
                <a:gd name="connsiteX68" fmla="*/ 321501 w 1002352"/>
                <a:gd name="connsiteY68" fmla="*/ 972337 h 1002363"/>
                <a:gd name="connsiteX69" fmla="*/ 338574 w 1002352"/>
                <a:gd name="connsiteY69" fmla="*/ 977682 h 1002363"/>
                <a:gd name="connsiteX70" fmla="*/ 341315 w 1002352"/>
                <a:gd name="connsiteY70" fmla="*/ 976180 h 1002363"/>
                <a:gd name="connsiteX71" fmla="*/ 339813 w 1002352"/>
                <a:gd name="connsiteY71" fmla="*/ 973429 h 1002363"/>
                <a:gd name="connsiteX72" fmla="*/ 322897 w 1002352"/>
                <a:gd name="connsiteY72" fmla="*/ 968137 h 1002363"/>
                <a:gd name="connsiteX73" fmla="*/ 322194 w 1002352"/>
                <a:gd name="connsiteY73" fmla="*/ 968032 h 1002363"/>
                <a:gd name="connsiteX74" fmla="*/ 655149 w 1002352"/>
                <a:gd name="connsiteY74" fmla="*/ 961711 h 1002363"/>
                <a:gd name="connsiteX75" fmla="*/ 654372 w 1002352"/>
                <a:gd name="connsiteY75" fmla="*/ 961858 h 1002363"/>
                <a:gd name="connsiteX76" fmla="*/ 637666 w 1002352"/>
                <a:gd name="connsiteY76" fmla="*/ 967790 h 1002363"/>
                <a:gd name="connsiteX77" fmla="*/ 636269 w 1002352"/>
                <a:gd name="connsiteY77" fmla="*/ 970594 h 1002363"/>
                <a:gd name="connsiteX78" fmla="*/ 639073 w 1002352"/>
                <a:gd name="connsiteY78" fmla="*/ 971980 h 1002363"/>
                <a:gd name="connsiteX79" fmla="*/ 655926 w 1002352"/>
                <a:gd name="connsiteY79" fmla="*/ 966005 h 1002363"/>
                <a:gd name="connsiteX80" fmla="*/ 657228 w 1002352"/>
                <a:gd name="connsiteY80" fmla="*/ 963149 h 1002363"/>
                <a:gd name="connsiteX81" fmla="*/ 655149 w 1002352"/>
                <a:gd name="connsiteY81" fmla="*/ 961711 h 1002363"/>
                <a:gd name="connsiteX82" fmla="*/ 288739 w 1002352"/>
                <a:gd name="connsiteY82" fmla="*/ 955547 h 1002363"/>
                <a:gd name="connsiteX83" fmla="*/ 286692 w 1002352"/>
                <a:gd name="connsiteY83" fmla="*/ 956912 h 1002363"/>
                <a:gd name="connsiteX84" fmla="*/ 287889 w 1002352"/>
                <a:gd name="connsiteY84" fmla="*/ 959810 h 1002363"/>
                <a:gd name="connsiteX85" fmla="*/ 304574 w 1002352"/>
                <a:gd name="connsiteY85" fmla="*/ 966373 h 1002363"/>
                <a:gd name="connsiteX86" fmla="*/ 307430 w 1002352"/>
                <a:gd name="connsiteY86" fmla="*/ 965071 h 1002363"/>
                <a:gd name="connsiteX87" fmla="*/ 306128 w 1002352"/>
                <a:gd name="connsiteY87" fmla="*/ 962236 h 1002363"/>
                <a:gd name="connsiteX88" fmla="*/ 289590 w 1002352"/>
                <a:gd name="connsiteY88" fmla="*/ 955715 h 1002363"/>
                <a:gd name="connsiteX89" fmla="*/ 288739 w 1002352"/>
                <a:gd name="connsiteY89" fmla="*/ 955547 h 1002363"/>
                <a:gd name="connsiteX90" fmla="*/ 687921 w 1002352"/>
                <a:gd name="connsiteY90" fmla="*/ 948050 h 1002363"/>
                <a:gd name="connsiteX91" fmla="*/ 686997 w 1002352"/>
                <a:gd name="connsiteY91" fmla="*/ 948249 h 1002363"/>
                <a:gd name="connsiteX92" fmla="*/ 670805 w 1002352"/>
                <a:gd name="connsiteY92" fmla="*/ 955348 h 1002363"/>
                <a:gd name="connsiteX93" fmla="*/ 669608 w 1002352"/>
                <a:gd name="connsiteY93" fmla="*/ 958235 h 1002363"/>
                <a:gd name="connsiteX94" fmla="*/ 672506 w 1002352"/>
                <a:gd name="connsiteY94" fmla="*/ 959443 h 1002363"/>
                <a:gd name="connsiteX95" fmla="*/ 688845 w 1002352"/>
                <a:gd name="connsiteY95" fmla="*/ 952271 h 1002363"/>
                <a:gd name="connsiteX96" fmla="*/ 689937 w 1002352"/>
                <a:gd name="connsiteY96" fmla="*/ 949331 h 1002363"/>
                <a:gd name="connsiteX97" fmla="*/ 687921 w 1002352"/>
                <a:gd name="connsiteY97" fmla="*/ 948050 h 1002363"/>
                <a:gd name="connsiteX98" fmla="*/ 256283 w 1002352"/>
                <a:gd name="connsiteY98" fmla="*/ 940700 h 1002363"/>
                <a:gd name="connsiteX99" fmla="*/ 254298 w 1002352"/>
                <a:gd name="connsiteY99" fmla="*/ 941918 h 1002363"/>
                <a:gd name="connsiteX100" fmla="*/ 255296 w 1002352"/>
                <a:gd name="connsiteY100" fmla="*/ 944889 h 1002363"/>
                <a:gd name="connsiteX101" fmla="*/ 271456 w 1002352"/>
                <a:gd name="connsiteY101" fmla="*/ 952638 h 1002363"/>
                <a:gd name="connsiteX102" fmla="*/ 274396 w 1002352"/>
                <a:gd name="connsiteY102" fmla="*/ 951546 h 1002363"/>
                <a:gd name="connsiteX103" fmla="*/ 273294 w 1002352"/>
                <a:gd name="connsiteY103" fmla="*/ 948617 h 1002363"/>
                <a:gd name="connsiteX104" fmla="*/ 257280 w 1002352"/>
                <a:gd name="connsiteY104" fmla="*/ 940941 h 1002363"/>
                <a:gd name="connsiteX105" fmla="*/ 256283 w 1002352"/>
                <a:gd name="connsiteY105" fmla="*/ 940700 h 1002363"/>
                <a:gd name="connsiteX106" fmla="*/ 719653 w 1002352"/>
                <a:gd name="connsiteY106" fmla="*/ 932068 h 1002363"/>
                <a:gd name="connsiteX107" fmla="*/ 718582 w 1002352"/>
                <a:gd name="connsiteY107" fmla="*/ 932341 h 1002363"/>
                <a:gd name="connsiteX108" fmla="*/ 702926 w 1002352"/>
                <a:gd name="connsiteY108" fmla="*/ 940574 h 1002363"/>
                <a:gd name="connsiteX109" fmla="*/ 701960 w 1002352"/>
                <a:gd name="connsiteY109" fmla="*/ 943545 h 1002363"/>
                <a:gd name="connsiteX110" fmla="*/ 704921 w 1002352"/>
                <a:gd name="connsiteY110" fmla="*/ 944532 h 1002363"/>
                <a:gd name="connsiteX111" fmla="*/ 720724 w 1002352"/>
                <a:gd name="connsiteY111" fmla="*/ 936216 h 1002363"/>
                <a:gd name="connsiteX112" fmla="*/ 721595 w 1002352"/>
                <a:gd name="connsiteY112" fmla="*/ 933213 h 1002363"/>
                <a:gd name="connsiteX113" fmla="*/ 719653 w 1002352"/>
                <a:gd name="connsiteY113" fmla="*/ 932068 h 1002363"/>
                <a:gd name="connsiteX114" fmla="*/ 224992 w 1002352"/>
                <a:gd name="connsiteY114" fmla="*/ 923573 h 1002363"/>
                <a:gd name="connsiteX115" fmla="*/ 223091 w 1002352"/>
                <a:gd name="connsiteY115" fmla="*/ 924644 h 1002363"/>
                <a:gd name="connsiteX116" fmla="*/ 223858 w 1002352"/>
                <a:gd name="connsiteY116" fmla="*/ 927690 h 1002363"/>
                <a:gd name="connsiteX117" fmla="*/ 239430 w 1002352"/>
                <a:gd name="connsiteY117" fmla="*/ 936573 h 1002363"/>
                <a:gd name="connsiteX118" fmla="*/ 242433 w 1002352"/>
                <a:gd name="connsiteY118" fmla="*/ 935691 h 1002363"/>
                <a:gd name="connsiteX119" fmla="*/ 241551 w 1002352"/>
                <a:gd name="connsiteY119" fmla="*/ 932688 h 1002363"/>
                <a:gd name="connsiteX120" fmla="*/ 226126 w 1002352"/>
                <a:gd name="connsiteY120" fmla="*/ 923878 h 1002363"/>
                <a:gd name="connsiteX121" fmla="*/ 224992 w 1002352"/>
                <a:gd name="connsiteY121" fmla="*/ 923573 h 1002363"/>
                <a:gd name="connsiteX122" fmla="*/ 750177 w 1002352"/>
                <a:gd name="connsiteY122" fmla="*/ 913850 h 1002363"/>
                <a:gd name="connsiteX123" fmla="*/ 748980 w 1002352"/>
                <a:gd name="connsiteY123" fmla="*/ 914207 h 1002363"/>
                <a:gd name="connsiteX124" fmla="*/ 733944 w 1002352"/>
                <a:gd name="connsiteY124" fmla="*/ 923531 h 1002363"/>
                <a:gd name="connsiteX125" fmla="*/ 733177 w 1002352"/>
                <a:gd name="connsiteY125" fmla="*/ 926577 h 1002363"/>
                <a:gd name="connsiteX126" fmla="*/ 736201 w 1002352"/>
                <a:gd name="connsiteY126" fmla="*/ 927354 h 1002363"/>
                <a:gd name="connsiteX127" fmla="*/ 751385 w 1002352"/>
                <a:gd name="connsiteY127" fmla="*/ 917914 h 1002363"/>
                <a:gd name="connsiteX128" fmla="*/ 752036 w 1002352"/>
                <a:gd name="connsiteY128" fmla="*/ 914858 h 1002363"/>
                <a:gd name="connsiteX129" fmla="*/ 750177 w 1002352"/>
                <a:gd name="connsiteY129" fmla="*/ 913850 h 1002363"/>
                <a:gd name="connsiteX130" fmla="*/ 195024 w 1002352"/>
                <a:gd name="connsiteY130" fmla="*/ 904253 h 1002363"/>
                <a:gd name="connsiteX131" fmla="*/ 193207 w 1002352"/>
                <a:gd name="connsiteY131" fmla="*/ 905208 h 1002363"/>
                <a:gd name="connsiteX132" fmla="*/ 193764 w 1002352"/>
                <a:gd name="connsiteY132" fmla="*/ 908285 h 1002363"/>
                <a:gd name="connsiteX133" fmla="*/ 208643 w 1002352"/>
                <a:gd name="connsiteY133" fmla="*/ 918250 h 1002363"/>
                <a:gd name="connsiteX134" fmla="*/ 211699 w 1002352"/>
                <a:gd name="connsiteY134" fmla="*/ 917588 h 1002363"/>
                <a:gd name="connsiteX135" fmla="*/ 211037 w 1002352"/>
                <a:gd name="connsiteY135" fmla="*/ 914533 h 1002363"/>
                <a:gd name="connsiteX136" fmla="*/ 196284 w 1002352"/>
                <a:gd name="connsiteY136" fmla="*/ 904641 h 1002363"/>
                <a:gd name="connsiteX137" fmla="*/ 195024 w 1002352"/>
                <a:gd name="connsiteY137" fmla="*/ 904253 h 1002363"/>
                <a:gd name="connsiteX138" fmla="*/ 779358 w 1002352"/>
                <a:gd name="connsiteY138" fmla="*/ 893490 h 1002363"/>
                <a:gd name="connsiteX139" fmla="*/ 778024 w 1002352"/>
                <a:gd name="connsiteY139" fmla="*/ 893941 h 1002363"/>
                <a:gd name="connsiteX140" fmla="*/ 763681 w 1002352"/>
                <a:gd name="connsiteY140" fmla="*/ 904326 h 1002363"/>
                <a:gd name="connsiteX141" fmla="*/ 763135 w 1002352"/>
                <a:gd name="connsiteY141" fmla="*/ 907413 h 1002363"/>
                <a:gd name="connsiteX142" fmla="*/ 766211 w 1002352"/>
                <a:gd name="connsiteY142" fmla="*/ 907959 h 1002363"/>
                <a:gd name="connsiteX143" fmla="*/ 780691 w 1002352"/>
                <a:gd name="connsiteY143" fmla="*/ 897480 h 1002363"/>
                <a:gd name="connsiteX144" fmla="*/ 781122 w 1002352"/>
                <a:gd name="connsiteY144" fmla="*/ 894372 h 1002363"/>
                <a:gd name="connsiteX145" fmla="*/ 779358 w 1002352"/>
                <a:gd name="connsiteY145" fmla="*/ 893490 h 1002363"/>
                <a:gd name="connsiteX146" fmla="*/ 166526 w 1002352"/>
                <a:gd name="connsiteY146" fmla="*/ 882869 h 1002363"/>
                <a:gd name="connsiteX147" fmla="*/ 164804 w 1002352"/>
                <a:gd name="connsiteY147" fmla="*/ 883693 h 1002363"/>
                <a:gd name="connsiteX148" fmla="*/ 165140 w 1002352"/>
                <a:gd name="connsiteY148" fmla="*/ 886801 h 1002363"/>
                <a:gd name="connsiteX149" fmla="*/ 179252 w 1002352"/>
                <a:gd name="connsiteY149" fmla="*/ 897795 h 1002363"/>
                <a:gd name="connsiteX150" fmla="*/ 182361 w 1002352"/>
                <a:gd name="connsiteY150" fmla="*/ 897354 h 1002363"/>
                <a:gd name="connsiteX151" fmla="*/ 181909 w 1002352"/>
                <a:gd name="connsiteY151" fmla="*/ 894256 h 1002363"/>
                <a:gd name="connsiteX152" fmla="*/ 167912 w 1002352"/>
                <a:gd name="connsiteY152" fmla="*/ 883358 h 1002363"/>
                <a:gd name="connsiteX153" fmla="*/ 166526 w 1002352"/>
                <a:gd name="connsiteY153" fmla="*/ 882869 h 1002363"/>
                <a:gd name="connsiteX154" fmla="*/ 807026 w 1002352"/>
                <a:gd name="connsiteY154" fmla="*/ 871105 h 1002363"/>
                <a:gd name="connsiteX155" fmla="*/ 805566 w 1002352"/>
                <a:gd name="connsiteY155" fmla="*/ 871650 h 1002363"/>
                <a:gd name="connsiteX156" fmla="*/ 791989 w 1002352"/>
                <a:gd name="connsiteY156" fmla="*/ 883041 h 1002363"/>
                <a:gd name="connsiteX157" fmla="*/ 791664 w 1002352"/>
                <a:gd name="connsiteY157" fmla="*/ 886153 h 1002363"/>
                <a:gd name="connsiteX158" fmla="*/ 794772 w 1002352"/>
                <a:gd name="connsiteY158" fmla="*/ 886486 h 1002363"/>
                <a:gd name="connsiteX159" fmla="*/ 808475 w 1002352"/>
                <a:gd name="connsiteY159" fmla="*/ 874992 h 1002363"/>
                <a:gd name="connsiteX160" fmla="*/ 808685 w 1002352"/>
                <a:gd name="connsiteY160" fmla="*/ 871868 h 1002363"/>
                <a:gd name="connsiteX161" fmla="*/ 807026 w 1002352"/>
                <a:gd name="connsiteY161" fmla="*/ 871105 h 1002363"/>
                <a:gd name="connsiteX162" fmla="*/ 139624 w 1002352"/>
                <a:gd name="connsiteY162" fmla="*/ 859517 h 1002363"/>
                <a:gd name="connsiteX163" fmla="*/ 137997 w 1002352"/>
                <a:gd name="connsiteY163" fmla="*/ 860219 h 1002363"/>
                <a:gd name="connsiteX164" fmla="*/ 138112 w 1002352"/>
                <a:gd name="connsiteY164" fmla="*/ 863353 h 1002363"/>
                <a:gd name="connsiteX165" fmla="*/ 151405 w 1002352"/>
                <a:gd name="connsiteY165" fmla="*/ 875314 h 1002363"/>
                <a:gd name="connsiteX166" fmla="*/ 154535 w 1002352"/>
                <a:gd name="connsiteY166" fmla="*/ 875100 h 1002363"/>
                <a:gd name="connsiteX167" fmla="*/ 154314 w 1002352"/>
                <a:gd name="connsiteY167" fmla="*/ 871972 h 1002363"/>
                <a:gd name="connsiteX168" fmla="*/ 141126 w 1002352"/>
                <a:gd name="connsiteY168" fmla="*/ 860112 h 1002363"/>
                <a:gd name="connsiteX169" fmla="*/ 139624 w 1002352"/>
                <a:gd name="connsiteY169" fmla="*/ 859517 h 1002363"/>
                <a:gd name="connsiteX170" fmla="*/ 833035 w 1002352"/>
                <a:gd name="connsiteY170" fmla="*/ 846815 h 1002363"/>
                <a:gd name="connsiteX171" fmla="*/ 831471 w 1002352"/>
                <a:gd name="connsiteY171" fmla="*/ 847456 h 1002363"/>
                <a:gd name="connsiteX172" fmla="*/ 818734 w 1002352"/>
                <a:gd name="connsiteY172" fmla="*/ 859783 h 1002363"/>
                <a:gd name="connsiteX173" fmla="*/ 818618 w 1002352"/>
                <a:gd name="connsiteY173" fmla="*/ 862920 h 1002363"/>
                <a:gd name="connsiteX174" fmla="*/ 821758 w 1002352"/>
                <a:gd name="connsiteY174" fmla="*/ 863022 h 1002363"/>
                <a:gd name="connsiteX175" fmla="*/ 834610 w 1002352"/>
                <a:gd name="connsiteY175" fmla="*/ 850590 h 1002363"/>
                <a:gd name="connsiteX176" fmla="*/ 834610 w 1002352"/>
                <a:gd name="connsiteY176" fmla="*/ 847456 h 1002363"/>
                <a:gd name="connsiteX177" fmla="*/ 833035 w 1002352"/>
                <a:gd name="connsiteY177" fmla="*/ 846815 h 1002363"/>
                <a:gd name="connsiteX178" fmla="*/ 114444 w 1002352"/>
                <a:gd name="connsiteY178" fmla="*/ 834320 h 1002363"/>
                <a:gd name="connsiteX179" fmla="*/ 112932 w 1002352"/>
                <a:gd name="connsiteY179" fmla="*/ 834929 h 1002363"/>
                <a:gd name="connsiteX180" fmla="*/ 112827 w 1002352"/>
                <a:gd name="connsiteY180" fmla="*/ 838059 h 1002363"/>
                <a:gd name="connsiteX181" fmla="*/ 125249 w 1002352"/>
                <a:gd name="connsiteY181" fmla="*/ 850919 h 1002363"/>
                <a:gd name="connsiteX182" fmla="*/ 128378 w 1002352"/>
                <a:gd name="connsiteY182" fmla="*/ 850919 h 1002363"/>
                <a:gd name="connsiteX183" fmla="*/ 128378 w 1002352"/>
                <a:gd name="connsiteY183" fmla="*/ 847790 h 1002363"/>
                <a:gd name="connsiteX184" fmla="*/ 116072 w 1002352"/>
                <a:gd name="connsiteY184" fmla="*/ 835024 h 1002363"/>
                <a:gd name="connsiteX185" fmla="*/ 114444 w 1002352"/>
                <a:gd name="connsiteY185" fmla="*/ 834320 h 1002363"/>
                <a:gd name="connsiteX186" fmla="*/ 857291 w 1002352"/>
                <a:gd name="connsiteY186" fmla="*/ 820712 h 1002363"/>
                <a:gd name="connsiteX187" fmla="*/ 855611 w 1002352"/>
                <a:gd name="connsiteY187" fmla="*/ 821479 h 1002363"/>
                <a:gd name="connsiteX188" fmla="*/ 843767 w 1002352"/>
                <a:gd name="connsiteY188" fmla="*/ 834678 h 1002363"/>
                <a:gd name="connsiteX189" fmla="*/ 843882 w 1002352"/>
                <a:gd name="connsiteY189" fmla="*/ 837817 h 1002363"/>
                <a:gd name="connsiteX190" fmla="*/ 847022 w 1002352"/>
                <a:gd name="connsiteY190" fmla="*/ 837702 h 1002363"/>
                <a:gd name="connsiteX191" fmla="*/ 858961 w 1002352"/>
                <a:gd name="connsiteY191" fmla="*/ 824377 h 1002363"/>
                <a:gd name="connsiteX192" fmla="*/ 858740 w 1002352"/>
                <a:gd name="connsiteY192" fmla="*/ 821248 h 1002363"/>
                <a:gd name="connsiteX193" fmla="*/ 857291 w 1002352"/>
                <a:gd name="connsiteY193" fmla="*/ 820712 h 1002363"/>
                <a:gd name="connsiteX194" fmla="*/ 91133 w 1002352"/>
                <a:gd name="connsiteY194" fmla="*/ 807429 h 1002363"/>
                <a:gd name="connsiteX195" fmla="*/ 89747 w 1002352"/>
                <a:gd name="connsiteY195" fmla="*/ 807923 h 1002363"/>
                <a:gd name="connsiteX196" fmla="*/ 89411 w 1002352"/>
                <a:gd name="connsiteY196" fmla="*/ 811041 h 1002363"/>
                <a:gd name="connsiteX197" fmla="*/ 100878 w 1002352"/>
                <a:gd name="connsiteY197" fmla="*/ 824755 h 1002363"/>
                <a:gd name="connsiteX198" fmla="*/ 103996 w 1002352"/>
                <a:gd name="connsiteY198" fmla="*/ 824975 h 1002363"/>
                <a:gd name="connsiteX199" fmla="*/ 104217 w 1002352"/>
                <a:gd name="connsiteY199" fmla="*/ 821846 h 1002363"/>
                <a:gd name="connsiteX200" fmla="*/ 92856 w 1002352"/>
                <a:gd name="connsiteY200" fmla="*/ 808248 h 1002363"/>
                <a:gd name="connsiteX201" fmla="*/ 91133 w 1002352"/>
                <a:gd name="connsiteY201" fmla="*/ 807429 h 1002363"/>
                <a:gd name="connsiteX202" fmla="*/ 879625 w 1002352"/>
                <a:gd name="connsiteY202" fmla="*/ 792960 h 1002363"/>
                <a:gd name="connsiteX203" fmla="*/ 877851 w 1002352"/>
                <a:gd name="connsiteY203" fmla="*/ 793842 h 1002363"/>
                <a:gd name="connsiteX204" fmla="*/ 866962 w 1002352"/>
                <a:gd name="connsiteY204" fmla="*/ 807860 h 1002363"/>
                <a:gd name="connsiteX205" fmla="*/ 867308 w 1002352"/>
                <a:gd name="connsiteY205" fmla="*/ 810968 h 1002363"/>
                <a:gd name="connsiteX206" fmla="*/ 870417 w 1002352"/>
                <a:gd name="connsiteY206" fmla="*/ 810642 h 1002363"/>
                <a:gd name="connsiteX207" fmla="*/ 881389 w 1002352"/>
                <a:gd name="connsiteY207" fmla="*/ 796498 h 1002363"/>
                <a:gd name="connsiteX208" fmla="*/ 880948 w 1002352"/>
                <a:gd name="connsiteY208" fmla="*/ 793401 h 1002363"/>
                <a:gd name="connsiteX209" fmla="*/ 879625 w 1002352"/>
                <a:gd name="connsiteY209" fmla="*/ 792960 h 1002363"/>
                <a:gd name="connsiteX210" fmla="*/ 69797 w 1002352"/>
                <a:gd name="connsiteY210" fmla="*/ 778963 h 1002363"/>
                <a:gd name="connsiteX211" fmla="*/ 68537 w 1002352"/>
                <a:gd name="connsiteY211" fmla="*/ 779362 h 1002363"/>
                <a:gd name="connsiteX212" fmla="*/ 67980 w 1002352"/>
                <a:gd name="connsiteY212" fmla="*/ 782438 h 1002363"/>
                <a:gd name="connsiteX213" fmla="*/ 78449 w 1002352"/>
                <a:gd name="connsiteY213" fmla="*/ 796918 h 1002363"/>
                <a:gd name="connsiteX214" fmla="*/ 81536 w 1002352"/>
                <a:gd name="connsiteY214" fmla="*/ 797359 h 1002363"/>
                <a:gd name="connsiteX215" fmla="*/ 81998 w 1002352"/>
                <a:gd name="connsiteY215" fmla="*/ 794262 h 1002363"/>
                <a:gd name="connsiteX216" fmla="*/ 71613 w 1002352"/>
                <a:gd name="connsiteY216" fmla="*/ 779908 h 1002363"/>
                <a:gd name="connsiteX217" fmla="*/ 69797 w 1002352"/>
                <a:gd name="connsiteY217" fmla="*/ 778963 h 1002363"/>
                <a:gd name="connsiteX218" fmla="*/ 899933 w 1002352"/>
                <a:gd name="connsiteY218" fmla="*/ 763664 h 1002363"/>
                <a:gd name="connsiteX219" fmla="*/ 898074 w 1002352"/>
                <a:gd name="connsiteY219" fmla="*/ 764682 h 1002363"/>
                <a:gd name="connsiteX220" fmla="*/ 888215 w 1002352"/>
                <a:gd name="connsiteY220" fmla="*/ 779446 h 1002363"/>
                <a:gd name="connsiteX221" fmla="*/ 888771 w 1002352"/>
                <a:gd name="connsiteY221" fmla="*/ 782522 h 1002363"/>
                <a:gd name="connsiteX222" fmla="*/ 891858 w 1002352"/>
                <a:gd name="connsiteY222" fmla="*/ 781966 h 1002363"/>
                <a:gd name="connsiteX223" fmla="*/ 901813 w 1002352"/>
                <a:gd name="connsiteY223" fmla="*/ 767066 h 1002363"/>
                <a:gd name="connsiteX224" fmla="*/ 901130 w 1002352"/>
                <a:gd name="connsiteY224" fmla="*/ 764010 h 1002363"/>
                <a:gd name="connsiteX225" fmla="*/ 899933 w 1002352"/>
                <a:gd name="connsiteY225" fmla="*/ 763664 h 1002363"/>
                <a:gd name="connsiteX226" fmla="*/ 50550 w 1002352"/>
                <a:gd name="connsiteY226" fmla="*/ 749058 h 1002363"/>
                <a:gd name="connsiteX227" fmla="*/ 49405 w 1002352"/>
                <a:gd name="connsiteY227" fmla="*/ 749373 h 1002363"/>
                <a:gd name="connsiteX228" fmla="*/ 48639 w 1002352"/>
                <a:gd name="connsiteY228" fmla="*/ 752407 h 1002363"/>
                <a:gd name="connsiteX229" fmla="*/ 58047 w 1002352"/>
                <a:gd name="connsiteY229" fmla="*/ 767591 h 1002363"/>
                <a:gd name="connsiteX230" fmla="*/ 61102 w 1002352"/>
                <a:gd name="connsiteY230" fmla="*/ 768252 h 1002363"/>
                <a:gd name="connsiteX231" fmla="*/ 61775 w 1002352"/>
                <a:gd name="connsiteY231" fmla="*/ 765197 h 1002363"/>
                <a:gd name="connsiteX232" fmla="*/ 52450 w 1002352"/>
                <a:gd name="connsiteY232" fmla="*/ 750150 h 1002363"/>
                <a:gd name="connsiteX233" fmla="*/ 50550 w 1002352"/>
                <a:gd name="connsiteY233" fmla="*/ 749058 h 1002363"/>
                <a:gd name="connsiteX234" fmla="*/ 918120 w 1002352"/>
                <a:gd name="connsiteY234" fmla="*/ 732982 h 1002363"/>
                <a:gd name="connsiteX235" fmla="*/ 916177 w 1002352"/>
                <a:gd name="connsiteY235" fmla="*/ 734137 h 1002363"/>
                <a:gd name="connsiteX236" fmla="*/ 907399 w 1002352"/>
                <a:gd name="connsiteY236" fmla="*/ 749572 h 1002363"/>
                <a:gd name="connsiteX237" fmla="*/ 908165 w 1002352"/>
                <a:gd name="connsiteY237" fmla="*/ 752607 h 1002363"/>
                <a:gd name="connsiteX238" fmla="*/ 911200 w 1002352"/>
                <a:gd name="connsiteY238" fmla="*/ 751830 h 1002363"/>
                <a:gd name="connsiteX239" fmla="*/ 920052 w 1002352"/>
                <a:gd name="connsiteY239" fmla="*/ 736258 h 1002363"/>
                <a:gd name="connsiteX240" fmla="*/ 919180 w 1002352"/>
                <a:gd name="connsiteY240" fmla="*/ 733255 h 1002363"/>
                <a:gd name="connsiteX241" fmla="*/ 918120 w 1002352"/>
                <a:gd name="connsiteY241" fmla="*/ 732982 h 1002363"/>
                <a:gd name="connsiteX242" fmla="*/ 33497 w 1002352"/>
                <a:gd name="connsiteY242" fmla="*/ 717882 h 1002363"/>
                <a:gd name="connsiteX243" fmla="*/ 32499 w 1002352"/>
                <a:gd name="connsiteY243" fmla="*/ 718113 h 1002363"/>
                <a:gd name="connsiteX244" fmla="*/ 31513 w 1002352"/>
                <a:gd name="connsiteY244" fmla="*/ 721085 h 1002363"/>
                <a:gd name="connsiteX245" fmla="*/ 39797 w 1002352"/>
                <a:gd name="connsiteY245" fmla="*/ 736898 h 1002363"/>
                <a:gd name="connsiteX246" fmla="*/ 42811 w 1002352"/>
                <a:gd name="connsiteY246" fmla="*/ 737780 h 1002363"/>
                <a:gd name="connsiteX247" fmla="*/ 43682 w 1002352"/>
                <a:gd name="connsiteY247" fmla="*/ 734777 h 1002363"/>
                <a:gd name="connsiteX248" fmla="*/ 35471 w 1002352"/>
                <a:gd name="connsiteY248" fmla="*/ 719100 h 1002363"/>
                <a:gd name="connsiteX249" fmla="*/ 33497 w 1002352"/>
                <a:gd name="connsiteY249" fmla="*/ 717882 h 1002363"/>
                <a:gd name="connsiteX250" fmla="*/ 934059 w 1002352"/>
                <a:gd name="connsiteY250" fmla="*/ 701071 h 1002363"/>
                <a:gd name="connsiteX251" fmla="*/ 932043 w 1002352"/>
                <a:gd name="connsiteY251" fmla="*/ 702363 h 1002363"/>
                <a:gd name="connsiteX252" fmla="*/ 924388 w 1002352"/>
                <a:gd name="connsiteY252" fmla="*/ 718397 h 1002363"/>
                <a:gd name="connsiteX253" fmla="*/ 925386 w 1002352"/>
                <a:gd name="connsiteY253" fmla="*/ 721368 h 1002363"/>
                <a:gd name="connsiteX254" fmla="*/ 928358 w 1002352"/>
                <a:gd name="connsiteY254" fmla="*/ 720381 h 1002363"/>
                <a:gd name="connsiteX255" fmla="*/ 936075 w 1002352"/>
                <a:gd name="connsiteY255" fmla="*/ 704200 h 1002363"/>
                <a:gd name="connsiteX256" fmla="*/ 934973 w 1002352"/>
                <a:gd name="connsiteY256" fmla="*/ 701271 h 1002363"/>
                <a:gd name="connsiteX257" fmla="*/ 934059 w 1002352"/>
                <a:gd name="connsiteY257" fmla="*/ 701071 h 1002363"/>
                <a:gd name="connsiteX258" fmla="*/ 18702 w 1002352"/>
                <a:gd name="connsiteY258" fmla="*/ 685583 h 1002363"/>
                <a:gd name="connsiteX259" fmla="*/ 17851 w 1002352"/>
                <a:gd name="connsiteY259" fmla="*/ 685751 h 1002363"/>
                <a:gd name="connsiteX260" fmla="*/ 16655 w 1002352"/>
                <a:gd name="connsiteY260" fmla="*/ 688649 h 1002363"/>
                <a:gd name="connsiteX261" fmla="*/ 23784 w 1002352"/>
                <a:gd name="connsiteY261" fmla="*/ 704988 h 1002363"/>
                <a:gd name="connsiteX262" fmla="*/ 26724 w 1002352"/>
                <a:gd name="connsiteY262" fmla="*/ 706080 h 1002363"/>
                <a:gd name="connsiteX263" fmla="*/ 27827 w 1002352"/>
                <a:gd name="connsiteY263" fmla="*/ 703150 h 1002363"/>
                <a:gd name="connsiteX264" fmla="*/ 20750 w 1002352"/>
                <a:gd name="connsiteY264" fmla="*/ 686948 h 1002363"/>
                <a:gd name="connsiteX265" fmla="*/ 18702 w 1002352"/>
                <a:gd name="connsiteY265" fmla="*/ 685583 h 1002363"/>
                <a:gd name="connsiteX266" fmla="*/ 947689 w 1002352"/>
                <a:gd name="connsiteY266" fmla="*/ 668058 h 1002363"/>
                <a:gd name="connsiteX267" fmla="*/ 945620 w 1002352"/>
                <a:gd name="connsiteY267" fmla="*/ 669507 h 1002363"/>
                <a:gd name="connsiteX268" fmla="*/ 939131 w 1002352"/>
                <a:gd name="connsiteY268" fmla="*/ 686056 h 1002363"/>
                <a:gd name="connsiteX269" fmla="*/ 940328 w 1002352"/>
                <a:gd name="connsiteY269" fmla="*/ 688954 h 1002363"/>
                <a:gd name="connsiteX270" fmla="*/ 943215 w 1002352"/>
                <a:gd name="connsiteY270" fmla="*/ 687746 h 1002363"/>
                <a:gd name="connsiteX271" fmla="*/ 949768 w 1002352"/>
                <a:gd name="connsiteY271" fmla="*/ 671051 h 1002363"/>
                <a:gd name="connsiteX272" fmla="*/ 948455 w 1002352"/>
                <a:gd name="connsiteY272" fmla="*/ 668205 h 1002363"/>
                <a:gd name="connsiteX273" fmla="*/ 947689 w 1002352"/>
                <a:gd name="connsiteY273" fmla="*/ 668058 h 1002363"/>
                <a:gd name="connsiteX274" fmla="*/ 6259 w 1002352"/>
                <a:gd name="connsiteY274" fmla="*/ 652276 h 1002363"/>
                <a:gd name="connsiteX275" fmla="*/ 5556 w 1002352"/>
                <a:gd name="connsiteY275" fmla="*/ 652391 h 1002363"/>
                <a:gd name="connsiteX276" fmla="*/ 4159 w 1002352"/>
                <a:gd name="connsiteY276" fmla="*/ 655195 h 1002363"/>
                <a:gd name="connsiteX277" fmla="*/ 10113 w 1002352"/>
                <a:gd name="connsiteY277" fmla="*/ 672048 h 1002363"/>
                <a:gd name="connsiteX278" fmla="*/ 12969 w 1002352"/>
                <a:gd name="connsiteY278" fmla="*/ 673361 h 1002363"/>
                <a:gd name="connsiteX279" fmla="*/ 14271 w 1002352"/>
                <a:gd name="connsiteY279" fmla="*/ 670505 h 1002363"/>
                <a:gd name="connsiteX280" fmla="*/ 8359 w 1002352"/>
                <a:gd name="connsiteY280" fmla="*/ 653788 h 1002363"/>
                <a:gd name="connsiteX281" fmla="*/ 6259 w 1002352"/>
                <a:gd name="connsiteY281" fmla="*/ 652276 h 1002363"/>
                <a:gd name="connsiteX282" fmla="*/ 958882 w 1002352"/>
                <a:gd name="connsiteY282" fmla="*/ 634205 h 1002363"/>
                <a:gd name="connsiteX283" fmla="*/ 956750 w 1002352"/>
                <a:gd name="connsiteY283" fmla="*/ 635801 h 1002363"/>
                <a:gd name="connsiteX284" fmla="*/ 951490 w 1002352"/>
                <a:gd name="connsiteY284" fmla="*/ 652738 h 1002363"/>
                <a:gd name="connsiteX285" fmla="*/ 952897 w 1002352"/>
                <a:gd name="connsiteY285" fmla="*/ 655521 h 1002363"/>
                <a:gd name="connsiteX286" fmla="*/ 955700 w 1002352"/>
                <a:gd name="connsiteY286" fmla="*/ 654124 h 1002363"/>
                <a:gd name="connsiteX287" fmla="*/ 961014 w 1002352"/>
                <a:gd name="connsiteY287" fmla="*/ 637040 h 1002363"/>
                <a:gd name="connsiteX288" fmla="*/ 959501 w 1002352"/>
                <a:gd name="connsiteY288" fmla="*/ 634289 h 1002363"/>
                <a:gd name="connsiteX289" fmla="*/ 958882 w 1002352"/>
                <a:gd name="connsiteY289" fmla="*/ 634205 h 1002363"/>
                <a:gd name="connsiteX290" fmla="*/ -3769 w 1002352"/>
                <a:gd name="connsiteY290" fmla="*/ 618108 h 1002363"/>
                <a:gd name="connsiteX291" fmla="*/ -4325 w 1002352"/>
                <a:gd name="connsiteY291" fmla="*/ 618181 h 1002363"/>
                <a:gd name="connsiteX292" fmla="*/ -5911 w 1002352"/>
                <a:gd name="connsiteY292" fmla="*/ 620869 h 1002363"/>
                <a:gd name="connsiteX293" fmla="*/ -1186 w 1002352"/>
                <a:gd name="connsiteY293" fmla="*/ 638121 h 1002363"/>
                <a:gd name="connsiteX294" fmla="*/ 1565 w 1002352"/>
                <a:gd name="connsiteY294" fmla="*/ 639623 h 1002363"/>
                <a:gd name="connsiteX295" fmla="*/ 3057 w 1002352"/>
                <a:gd name="connsiteY295" fmla="*/ 636872 h 1002363"/>
                <a:gd name="connsiteX296" fmla="*/ -1627 w 1002352"/>
                <a:gd name="connsiteY296" fmla="*/ 619767 h 1002363"/>
                <a:gd name="connsiteX297" fmla="*/ -3769 w 1002352"/>
                <a:gd name="connsiteY297" fmla="*/ 618108 h 1002363"/>
                <a:gd name="connsiteX298" fmla="*/ 967597 w 1002352"/>
                <a:gd name="connsiteY298" fmla="*/ 599680 h 1002363"/>
                <a:gd name="connsiteX299" fmla="*/ 965434 w 1002352"/>
                <a:gd name="connsiteY299" fmla="*/ 601433 h 1002363"/>
                <a:gd name="connsiteX300" fmla="*/ 961412 w 1002352"/>
                <a:gd name="connsiteY300" fmla="*/ 618696 h 1002363"/>
                <a:gd name="connsiteX301" fmla="*/ 963019 w 1002352"/>
                <a:gd name="connsiteY301" fmla="*/ 621384 h 1002363"/>
                <a:gd name="connsiteX302" fmla="*/ 965697 w 1002352"/>
                <a:gd name="connsiteY302" fmla="*/ 619767 h 1002363"/>
                <a:gd name="connsiteX303" fmla="*/ 969771 w 1002352"/>
                <a:gd name="connsiteY303" fmla="*/ 602357 h 1002363"/>
                <a:gd name="connsiteX304" fmla="*/ 968070 w 1002352"/>
                <a:gd name="connsiteY304" fmla="*/ 599732 h 1002363"/>
                <a:gd name="connsiteX305" fmla="*/ 967597 w 1002352"/>
                <a:gd name="connsiteY305" fmla="*/ 599680 h 1002363"/>
                <a:gd name="connsiteX306" fmla="*/ -11318 w 1002352"/>
                <a:gd name="connsiteY306" fmla="*/ 583299 h 1002363"/>
                <a:gd name="connsiteX307" fmla="*/ -11707 w 1002352"/>
                <a:gd name="connsiteY307" fmla="*/ 583341 h 1002363"/>
                <a:gd name="connsiteX308" fmla="*/ -13503 w 1002352"/>
                <a:gd name="connsiteY308" fmla="*/ 585914 h 1002363"/>
                <a:gd name="connsiteX309" fmla="*/ -10016 w 1002352"/>
                <a:gd name="connsiteY309" fmla="*/ 603460 h 1002363"/>
                <a:gd name="connsiteX310" fmla="*/ -7391 w 1002352"/>
                <a:gd name="connsiteY310" fmla="*/ 605150 h 1002363"/>
                <a:gd name="connsiteX311" fmla="*/ -5690 w 1002352"/>
                <a:gd name="connsiteY311" fmla="*/ 602515 h 1002363"/>
                <a:gd name="connsiteX312" fmla="*/ -9134 w 1002352"/>
                <a:gd name="connsiteY312" fmla="*/ 585126 h 1002363"/>
                <a:gd name="connsiteX313" fmla="*/ -11318 w 1002352"/>
                <a:gd name="connsiteY313" fmla="*/ 583299 h 1002363"/>
                <a:gd name="connsiteX314" fmla="*/ 973824 w 1002352"/>
                <a:gd name="connsiteY314" fmla="*/ 564619 h 1002363"/>
                <a:gd name="connsiteX315" fmla="*/ 971640 w 1002352"/>
                <a:gd name="connsiteY315" fmla="*/ 566520 h 1002363"/>
                <a:gd name="connsiteX316" fmla="*/ 968847 w 1002352"/>
                <a:gd name="connsiteY316" fmla="*/ 584024 h 1002363"/>
                <a:gd name="connsiteX317" fmla="*/ 970642 w 1002352"/>
                <a:gd name="connsiteY317" fmla="*/ 586596 h 1002363"/>
                <a:gd name="connsiteX318" fmla="*/ 973215 w 1002352"/>
                <a:gd name="connsiteY318" fmla="*/ 584801 h 1002363"/>
                <a:gd name="connsiteX319" fmla="*/ 976019 w 1002352"/>
                <a:gd name="connsiteY319" fmla="*/ 567139 h 1002363"/>
                <a:gd name="connsiteX320" fmla="*/ 974139 w 1002352"/>
                <a:gd name="connsiteY320" fmla="*/ 564640 h 1002363"/>
                <a:gd name="connsiteX321" fmla="*/ 973824 w 1002352"/>
                <a:gd name="connsiteY321" fmla="*/ 564619 h 1002363"/>
                <a:gd name="connsiteX322" fmla="*/ -16359 w 1002352"/>
                <a:gd name="connsiteY322" fmla="*/ 548050 h 1002363"/>
                <a:gd name="connsiteX323" fmla="*/ -16600 w 1002352"/>
                <a:gd name="connsiteY323" fmla="*/ 548071 h 1002363"/>
                <a:gd name="connsiteX324" fmla="*/ -18564 w 1002352"/>
                <a:gd name="connsiteY324" fmla="*/ 550507 h 1002363"/>
                <a:gd name="connsiteX325" fmla="*/ -16348 w 1002352"/>
                <a:gd name="connsiteY325" fmla="*/ 568252 h 1002363"/>
                <a:gd name="connsiteX326" fmla="*/ -13838 w 1002352"/>
                <a:gd name="connsiteY326" fmla="*/ 570132 h 1002363"/>
                <a:gd name="connsiteX327" fmla="*/ -11959 w 1002352"/>
                <a:gd name="connsiteY327" fmla="*/ 567622 h 1002363"/>
                <a:gd name="connsiteX328" fmla="*/ -14164 w 1002352"/>
                <a:gd name="connsiteY328" fmla="*/ 550034 h 1002363"/>
                <a:gd name="connsiteX329" fmla="*/ -16359 w 1002352"/>
                <a:gd name="connsiteY329" fmla="*/ 548050 h 1002363"/>
                <a:gd name="connsiteX330" fmla="*/ 977520 w 1002352"/>
                <a:gd name="connsiteY330" fmla="*/ 529201 h 1002363"/>
                <a:gd name="connsiteX331" fmla="*/ 975315 w 1002352"/>
                <a:gd name="connsiteY331" fmla="*/ 531270 h 1002363"/>
                <a:gd name="connsiteX332" fmla="*/ 973792 w 1002352"/>
                <a:gd name="connsiteY332" fmla="*/ 548921 h 1002363"/>
                <a:gd name="connsiteX333" fmla="*/ 975756 w 1002352"/>
                <a:gd name="connsiteY333" fmla="*/ 551357 h 1002363"/>
                <a:gd name="connsiteX334" fmla="*/ 978192 w 1002352"/>
                <a:gd name="connsiteY334" fmla="*/ 549383 h 1002363"/>
                <a:gd name="connsiteX335" fmla="*/ 979736 w 1002352"/>
                <a:gd name="connsiteY335" fmla="*/ 531574 h 1002363"/>
                <a:gd name="connsiteX336" fmla="*/ 977678 w 1002352"/>
                <a:gd name="connsiteY336" fmla="*/ 529201 h 1002363"/>
                <a:gd name="connsiteX337" fmla="*/ 977520 w 1002352"/>
                <a:gd name="connsiteY337" fmla="*/ 529201 h 1002363"/>
                <a:gd name="connsiteX338" fmla="*/ -18889 w 1002352"/>
                <a:gd name="connsiteY338" fmla="*/ 512537 h 1002363"/>
                <a:gd name="connsiteX339" fmla="*/ -18973 w 1002352"/>
                <a:gd name="connsiteY339" fmla="*/ 512537 h 1002363"/>
                <a:gd name="connsiteX340" fmla="*/ -21105 w 1002352"/>
                <a:gd name="connsiteY340" fmla="*/ 514837 h 1002363"/>
                <a:gd name="connsiteX341" fmla="*/ -20149 w 1002352"/>
                <a:gd name="connsiteY341" fmla="*/ 532698 h 1002363"/>
                <a:gd name="connsiteX342" fmla="*/ -17776 w 1002352"/>
                <a:gd name="connsiteY342" fmla="*/ 534735 h 1002363"/>
                <a:gd name="connsiteX343" fmla="*/ -15728 w 1002352"/>
                <a:gd name="connsiteY343" fmla="*/ 532373 h 1002363"/>
                <a:gd name="connsiteX344" fmla="*/ -16674 w 1002352"/>
                <a:gd name="connsiteY344" fmla="*/ 514679 h 1002363"/>
                <a:gd name="connsiteX345" fmla="*/ -18889 w 1002352"/>
                <a:gd name="connsiteY345" fmla="*/ 512537 h 1002363"/>
                <a:gd name="connsiteX346" fmla="*/ 978707 w 1002352"/>
                <a:gd name="connsiteY346" fmla="*/ 493616 h 1002363"/>
                <a:gd name="connsiteX347" fmla="*/ 976502 w 1002352"/>
                <a:gd name="connsiteY347" fmla="*/ 495821 h 1002363"/>
                <a:gd name="connsiteX348" fmla="*/ 976512 w 1002352"/>
                <a:gd name="connsiteY348" fmla="*/ 496692 h 1002363"/>
                <a:gd name="connsiteX349" fmla="*/ 976218 w 1002352"/>
                <a:gd name="connsiteY349" fmla="*/ 513545 h 1002363"/>
                <a:gd name="connsiteX350" fmla="*/ 978360 w 1002352"/>
                <a:gd name="connsiteY350" fmla="*/ 515845 h 1002363"/>
                <a:gd name="connsiteX351" fmla="*/ 980649 w 1002352"/>
                <a:gd name="connsiteY351" fmla="*/ 513703 h 1002363"/>
                <a:gd name="connsiteX352" fmla="*/ 980933 w 1002352"/>
                <a:gd name="connsiteY352" fmla="*/ 496661 h 1002363"/>
                <a:gd name="connsiteX353" fmla="*/ 980922 w 1002352"/>
                <a:gd name="connsiteY353" fmla="*/ 495821 h 1002363"/>
                <a:gd name="connsiteX354" fmla="*/ 978707 w 1002352"/>
                <a:gd name="connsiteY354" fmla="*/ 493616 h 1002363"/>
                <a:gd name="connsiteX355" fmla="*/ -18910 w 1002352"/>
                <a:gd name="connsiteY355" fmla="*/ 476920 h 1002363"/>
                <a:gd name="connsiteX356" fmla="*/ -21115 w 1002352"/>
                <a:gd name="connsiteY356" fmla="*/ 479062 h 1002363"/>
                <a:gd name="connsiteX357" fmla="*/ -21420 w 1002352"/>
                <a:gd name="connsiteY357" fmla="*/ 496661 h 1002363"/>
                <a:gd name="connsiteX358" fmla="*/ -19204 w 1002352"/>
                <a:gd name="connsiteY358" fmla="*/ 499013 h 1002363"/>
                <a:gd name="connsiteX359" fmla="*/ -16999 w 1002352"/>
                <a:gd name="connsiteY359" fmla="*/ 496944 h 1002363"/>
                <a:gd name="connsiteX360" fmla="*/ -16999 w 1002352"/>
                <a:gd name="connsiteY360" fmla="*/ 496661 h 1002363"/>
                <a:gd name="connsiteX361" fmla="*/ -16695 w 1002352"/>
                <a:gd name="connsiteY361" fmla="*/ 479209 h 1002363"/>
                <a:gd name="connsiteX362" fmla="*/ -18826 w 1002352"/>
                <a:gd name="connsiteY362" fmla="*/ 476920 h 1002363"/>
                <a:gd name="connsiteX363" fmla="*/ -18910 w 1002352"/>
                <a:gd name="connsiteY363" fmla="*/ 476920 h 1002363"/>
                <a:gd name="connsiteX364" fmla="*/ 977405 w 1002352"/>
                <a:gd name="connsiteY364" fmla="*/ 458030 h 1002363"/>
                <a:gd name="connsiteX365" fmla="*/ 977247 w 1002352"/>
                <a:gd name="connsiteY365" fmla="*/ 458030 h 1002363"/>
                <a:gd name="connsiteX366" fmla="*/ 975199 w 1002352"/>
                <a:gd name="connsiteY366" fmla="*/ 460393 h 1002363"/>
                <a:gd name="connsiteX367" fmla="*/ 976165 w 1002352"/>
                <a:gd name="connsiteY367" fmla="*/ 478107 h 1002363"/>
                <a:gd name="connsiteX368" fmla="*/ 978465 w 1002352"/>
                <a:gd name="connsiteY368" fmla="*/ 480228 h 1002363"/>
                <a:gd name="connsiteX369" fmla="*/ 980586 w 1002352"/>
                <a:gd name="connsiteY369" fmla="*/ 477939 h 1002363"/>
                <a:gd name="connsiteX370" fmla="*/ 979620 w 1002352"/>
                <a:gd name="connsiteY370" fmla="*/ 460088 h 1002363"/>
                <a:gd name="connsiteX371" fmla="*/ 977405 w 1002352"/>
                <a:gd name="connsiteY371" fmla="*/ 458030 h 1002363"/>
                <a:gd name="connsiteX372" fmla="*/ -16421 w 1002352"/>
                <a:gd name="connsiteY372" fmla="*/ 441397 h 1002363"/>
                <a:gd name="connsiteX373" fmla="*/ -18627 w 1002352"/>
                <a:gd name="connsiteY373" fmla="*/ 443382 h 1002363"/>
                <a:gd name="connsiteX374" fmla="*/ -20181 w 1002352"/>
                <a:gd name="connsiteY374" fmla="*/ 461191 h 1002363"/>
                <a:gd name="connsiteX375" fmla="*/ -18133 w 1002352"/>
                <a:gd name="connsiteY375" fmla="*/ 463564 h 1002363"/>
                <a:gd name="connsiteX376" fmla="*/ -15771 w 1002352"/>
                <a:gd name="connsiteY376" fmla="*/ 461506 h 1002363"/>
                <a:gd name="connsiteX377" fmla="*/ -14216 w 1002352"/>
                <a:gd name="connsiteY377" fmla="*/ 443844 h 1002363"/>
                <a:gd name="connsiteX378" fmla="*/ -16180 w 1002352"/>
                <a:gd name="connsiteY378" fmla="*/ 441418 h 1002363"/>
                <a:gd name="connsiteX379" fmla="*/ -16421 w 1002352"/>
                <a:gd name="connsiteY379" fmla="*/ 441397 h 1002363"/>
                <a:gd name="connsiteX380" fmla="*/ 973593 w 1002352"/>
                <a:gd name="connsiteY380" fmla="*/ 422623 h 1002363"/>
                <a:gd name="connsiteX381" fmla="*/ 973278 w 1002352"/>
                <a:gd name="connsiteY381" fmla="*/ 422654 h 1002363"/>
                <a:gd name="connsiteX382" fmla="*/ 971388 w 1002352"/>
                <a:gd name="connsiteY382" fmla="*/ 425153 h 1002363"/>
                <a:gd name="connsiteX383" fmla="*/ 973614 w 1002352"/>
                <a:gd name="connsiteY383" fmla="*/ 442742 h 1002363"/>
                <a:gd name="connsiteX384" fmla="*/ 976050 w 1002352"/>
                <a:gd name="connsiteY384" fmla="*/ 444716 h 1002363"/>
                <a:gd name="connsiteX385" fmla="*/ 978014 w 1002352"/>
                <a:gd name="connsiteY385" fmla="*/ 442259 h 1002363"/>
                <a:gd name="connsiteX386" fmla="*/ 975787 w 1002352"/>
                <a:gd name="connsiteY386" fmla="*/ 424523 h 1002363"/>
                <a:gd name="connsiteX387" fmla="*/ 973593 w 1002352"/>
                <a:gd name="connsiteY387" fmla="*/ 422623 h 1002363"/>
                <a:gd name="connsiteX388" fmla="*/ -11413 w 1002352"/>
                <a:gd name="connsiteY388" fmla="*/ 406148 h 1002363"/>
                <a:gd name="connsiteX389" fmla="*/ -13608 w 1002352"/>
                <a:gd name="connsiteY389" fmla="*/ 407975 h 1002363"/>
                <a:gd name="connsiteX390" fmla="*/ -16432 w 1002352"/>
                <a:gd name="connsiteY390" fmla="*/ 425636 h 1002363"/>
                <a:gd name="connsiteX391" fmla="*/ -14542 w 1002352"/>
                <a:gd name="connsiteY391" fmla="*/ 428136 h 1002363"/>
                <a:gd name="connsiteX392" fmla="*/ -12032 w 1002352"/>
                <a:gd name="connsiteY392" fmla="*/ 426256 h 1002363"/>
                <a:gd name="connsiteX393" fmla="*/ -9239 w 1002352"/>
                <a:gd name="connsiteY393" fmla="*/ 408752 h 1002363"/>
                <a:gd name="connsiteX394" fmla="*/ -11024 w 1002352"/>
                <a:gd name="connsiteY394" fmla="*/ 406179 h 1002363"/>
                <a:gd name="connsiteX395" fmla="*/ -11413 w 1002352"/>
                <a:gd name="connsiteY395" fmla="*/ 406148 h 1002363"/>
                <a:gd name="connsiteX396" fmla="*/ 967261 w 1002352"/>
                <a:gd name="connsiteY396" fmla="*/ 387583 h 1002363"/>
                <a:gd name="connsiteX397" fmla="*/ 966778 w 1002352"/>
                <a:gd name="connsiteY397" fmla="*/ 387636 h 1002363"/>
                <a:gd name="connsiteX398" fmla="*/ 965088 w 1002352"/>
                <a:gd name="connsiteY398" fmla="*/ 390271 h 1002363"/>
                <a:gd name="connsiteX399" fmla="*/ 968553 w 1002352"/>
                <a:gd name="connsiteY399" fmla="*/ 407660 h 1002363"/>
                <a:gd name="connsiteX400" fmla="*/ 971125 w 1002352"/>
                <a:gd name="connsiteY400" fmla="*/ 409445 h 1002363"/>
                <a:gd name="connsiteX401" fmla="*/ 972921 w 1002352"/>
                <a:gd name="connsiteY401" fmla="*/ 406872 h 1002363"/>
                <a:gd name="connsiteX402" fmla="*/ 969414 w 1002352"/>
                <a:gd name="connsiteY402" fmla="*/ 389326 h 1002363"/>
                <a:gd name="connsiteX403" fmla="*/ 967261 w 1002352"/>
                <a:gd name="connsiteY403" fmla="*/ 387583 h 1002363"/>
                <a:gd name="connsiteX404" fmla="*/ -3905 w 1002352"/>
                <a:gd name="connsiteY404" fmla="*/ 371329 h 1002363"/>
                <a:gd name="connsiteX405" fmla="*/ -6047 w 1002352"/>
                <a:gd name="connsiteY405" fmla="*/ 373009 h 1002363"/>
                <a:gd name="connsiteX406" fmla="*/ -10132 w 1002352"/>
                <a:gd name="connsiteY406" fmla="*/ 390418 h 1002363"/>
                <a:gd name="connsiteX407" fmla="*/ -8441 w 1002352"/>
                <a:gd name="connsiteY407" fmla="*/ 393064 h 1002363"/>
                <a:gd name="connsiteX408" fmla="*/ -5816 w 1002352"/>
                <a:gd name="connsiteY408" fmla="*/ 391353 h 1002363"/>
                <a:gd name="connsiteX409" fmla="*/ -1753 w 1002352"/>
                <a:gd name="connsiteY409" fmla="*/ 374090 h 1002363"/>
                <a:gd name="connsiteX410" fmla="*/ -3359 w 1002352"/>
                <a:gd name="connsiteY410" fmla="*/ 371402 h 1002363"/>
                <a:gd name="connsiteX411" fmla="*/ -3905 w 1002352"/>
                <a:gd name="connsiteY411" fmla="*/ 371329 h 1002363"/>
                <a:gd name="connsiteX412" fmla="*/ 958409 w 1002352"/>
                <a:gd name="connsiteY412" fmla="*/ 353090 h 1002363"/>
                <a:gd name="connsiteX413" fmla="*/ 957779 w 1002352"/>
                <a:gd name="connsiteY413" fmla="*/ 353174 h 1002363"/>
                <a:gd name="connsiteX414" fmla="*/ 956288 w 1002352"/>
                <a:gd name="connsiteY414" fmla="*/ 355925 h 1002363"/>
                <a:gd name="connsiteX415" fmla="*/ 960992 w 1002352"/>
                <a:gd name="connsiteY415" fmla="*/ 373019 h 1002363"/>
                <a:gd name="connsiteX416" fmla="*/ 963691 w 1002352"/>
                <a:gd name="connsiteY416" fmla="*/ 374615 h 1002363"/>
                <a:gd name="connsiteX417" fmla="*/ 965287 w 1002352"/>
                <a:gd name="connsiteY417" fmla="*/ 371917 h 1002363"/>
                <a:gd name="connsiteX418" fmla="*/ 960541 w 1002352"/>
                <a:gd name="connsiteY418" fmla="*/ 354675 h 1002363"/>
                <a:gd name="connsiteX419" fmla="*/ 958409 w 1002352"/>
                <a:gd name="connsiteY419" fmla="*/ 353090 h 1002363"/>
                <a:gd name="connsiteX420" fmla="*/ 6102 w 1002352"/>
                <a:gd name="connsiteY420" fmla="*/ 337161 h 1002363"/>
                <a:gd name="connsiteX421" fmla="*/ 3991 w 1002352"/>
                <a:gd name="connsiteY421" fmla="*/ 338673 h 1002363"/>
                <a:gd name="connsiteX422" fmla="*/ -1343 w 1002352"/>
                <a:gd name="connsiteY422" fmla="*/ 355746 h 1002363"/>
                <a:gd name="connsiteX423" fmla="*/ 169 w 1002352"/>
                <a:gd name="connsiteY423" fmla="*/ 358497 h 1002363"/>
                <a:gd name="connsiteX424" fmla="*/ 2910 w 1002352"/>
                <a:gd name="connsiteY424" fmla="*/ 356996 h 1002363"/>
                <a:gd name="connsiteX425" fmla="*/ 8191 w 1002352"/>
                <a:gd name="connsiteY425" fmla="*/ 340069 h 1002363"/>
                <a:gd name="connsiteX426" fmla="*/ 6784 w 1002352"/>
                <a:gd name="connsiteY426" fmla="*/ 337276 h 1002363"/>
                <a:gd name="connsiteX427" fmla="*/ 6102 w 1002352"/>
                <a:gd name="connsiteY427" fmla="*/ 337161 h 1002363"/>
                <a:gd name="connsiteX428" fmla="*/ 947122 w 1002352"/>
                <a:gd name="connsiteY428" fmla="*/ 319310 h 1002363"/>
                <a:gd name="connsiteX429" fmla="*/ 946334 w 1002352"/>
                <a:gd name="connsiteY429" fmla="*/ 319457 h 1002363"/>
                <a:gd name="connsiteX430" fmla="*/ 945043 w 1002352"/>
                <a:gd name="connsiteY430" fmla="*/ 322303 h 1002363"/>
                <a:gd name="connsiteX431" fmla="*/ 950965 w 1002352"/>
                <a:gd name="connsiteY431" fmla="*/ 339019 h 1002363"/>
                <a:gd name="connsiteX432" fmla="*/ 953768 w 1002352"/>
                <a:gd name="connsiteY432" fmla="*/ 340405 h 1002363"/>
                <a:gd name="connsiteX433" fmla="*/ 955175 w 1002352"/>
                <a:gd name="connsiteY433" fmla="*/ 337602 h 1002363"/>
                <a:gd name="connsiteX434" fmla="*/ 949190 w 1002352"/>
                <a:gd name="connsiteY434" fmla="*/ 320759 h 1002363"/>
                <a:gd name="connsiteX435" fmla="*/ 947122 w 1002352"/>
                <a:gd name="connsiteY435" fmla="*/ 319310 h 1002363"/>
                <a:gd name="connsiteX436" fmla="*/ 18555 w 1002352"/>
                <a:gd name="connsiteY436" fmla="*/ 303696 h 1002363"/>
                <a:gd name="connsiteX437" fmla="*/ 16508 w 1002352"/>
                <a:gd name="connsiteY437" fmla="*/ 305061 h 1002363"/>
                <a:gd name="connsiteX438" fmla="*/ 9945 w 1002352"/>
                <a:gd name="connsiteY438" fmla="*/ 321757 h 1002363"/>
                <a:gd name="connsiteX439" fmla="*/ 11247 w 1002352"/>
                <a:gd name="connsiteY439" fmla="*/ 324602 h 1002363"/>
                <a:gd name="connsiteX440" fmla="*/ 14103 w 1002352"/>
                <a:gd name="connsiteY440" fmla="*/ 323290 h 1002363"/>
                <a:gd name="connsiteX441" fmla="*/ 20603 w 1002352"/>
                <a:gd name="connsiteY441" fmla="*/ 306752 h 1002363"/>
                <a:gd name="connsiteX442" fmla="*/ 19395 w 1002352"/>
                <a:gd name="connsiteY442" fmla="*/ 303864 h 1002363"/>
                <a:gd name="connsiteX443" fmla="*/ 18555 w 1002352"/>
                <a:gd name="connsiteY443" fmla="*/ 303696 h 1002363"/>
                <a:gd name="connsiteX444" fmla="*/ 933471 w 1002352"/>
                <a:gd name="connsiteY444" fmla="*/ 286538 h 1002363"/>
                <a:gd name="connsiteX445" fmla="*/ 932558 w 1002352"/>
                <a:gd name="connsiteY445" fmla="*/ 286738 h 1002363"/>
                <a:gd name="connsiteX446" fmla="*/ 931466 w 1002352"/>
                <a:gd name="connsiteY446" fmla="*/ 289678 h 1002363"/>
                <a:gd name="connsiteX447" fmla="*/ 938543 w 1002352"/>
                <a:gd name="connsiteY447" fmla="*/ 305870 h 1002363"/>
                <a:gd name="connsiteX448" fmla="*/ 941451 w 1002352"/>
                <a:gd name="connsiteY448" fmla="*/ 307067 h 1002363"/>
                <a:gd name="connsiteX449" fmla="*/ 942638 w 1002352"/>
                <a:gd name="connsiteY449" fmla="*/ 304168 h 1002363"/>
                <a:gd name="connsiteX450" fmla="*/ 935487 w 1002352"/>
                <a:gd name="connsiteY450" fmla="*/ 287819 h 1002363"/>
                <a:gd name="connsiteX451" fmla="*/ 933471 w 1002352"/>
                <a:gd name="connsiteY451" fmla="*/ 286538 h 1002363"/>
                <a:gd name="connsiteX452" fmla="*/ 33382 w 1002352"/>
                <a:gd name="connsiteY452" fmla="*/ 271229 h 1002363"/>
                <a:gd name="connsiteX453" fmla="*/ 31408 w 1002352"/>
                <a:gd name="connsiteY453" fmla="*/ 272447 h 1002363"/>
                <a:gd name="connsiteX454" fmla="*/ 23669 w 1002352"/>
                <a:gd name="connsiteY454" fmla="*/ 288617 h 1002363"/>
                <a:gd name="connsiteX455" fmla="*/ 24750 w 1002352"/>
                <a:gd name="connsiteY455" fmla="*/ 291558 h 1002363"/>
                <a:gd name="connsiteX456" fmla="*/ 27690 w 1002352"/>
                <a:gd name="connsiteY456" fmla="*/ 290455 h 1002363"/>
                <a:gd name="connsiteX457" fmla="*/ 35366 w 1002352"/>
                <a:gd name="connsiteY457" fmla="*/ 274431 h 1002363"/>
                <a:gd name="connsiteX458" fmla="*/ 34379 w 1002352"/>
                <a:gd name="connsiteY458" fmla="*/ 271470 h 1002363"/>
                <a:gd name="connsiteX459" fmla="*/ 33382 w 1002352"/>
                <a:gd name="connsiteY459" fmla="*/ 271229 h 1002363"/>
                <a:gd name="connsiteX460" fmla="*/ 917511 w 1002352"/>
                <a:gd name="connsiteY460" fmla="*/ 254796 h 1002363"/>
                <a:gd name="connsiteX461" fmla="*/ 916440 w 1002352"/>
                <a:gd name="connsiteY461" fmla="*/ 255069 h 1002363"/>
                <a:gd name="connsiteX462" fmla="*/ 915568 w 1002352"/>
                <a:gd name="connsiteY462" fmla="*/ 258072 h 1002363"/>
                <a:gd name="connsiteX463" fmla="*/ 923800 w 1002352"/>
                <a:gd name="connsiteY463" fmla="*/ 273738 h 1002363"/>
                <a:gd name="connsiteX464" fmla="*/ 926761 w 1002352"/>
                <a:gd name="connsiteY464" fmla="*/ 274715 h 1002363"/>
                <a:gd name="connsiteX465" fmla="*/ 927748 w 1002352"/>
                <a:gd name="connsiteY465" fmla="*/ 271743 h 1002363"/>
                <a:gd name="connsiteX466" fmla="*/ 919443 w 1002352"/>
                <a:gd name="connsiteY466" fmla="*/ 255951 h 1002363"/>
                <a:gd name="connsiteX467" fmla="*/ 917511 w 1002352"/>
                <a:gd name="connsiteY467" fmla="*/ 254796 h 1002363"/>
                <a:gd name="connsiteX468" fmla="*/ 50497 w 1002352"/>
                <a:gd name="connsiteY468" fmla="*/ 239938 h 1002363"/>
                <a:gd name="connsiteX469" fmla="*/ 48597 w 1002352"/>
                <a:gd name="connsiteY469" fmla="*/ 241019 h 1002363"/>
                <a:gd name="connsiteX470" fmla="*/ 39713 w 1002352"/>
                <a:gd name="connsiteY470" fmla="*/ 256581 h 1002363"/>
                <a:gd name="connsiteX471" fmla="*/ 40595 w 1002352"/>
                <a:gd name="connsiteY471" fmla="*/ 259584 h 1002363"/>
                <a:gd name="connsiteX472" fmla="*/ 43598 w 1002352"/>
                <a:gd name="connsiteY472" fmla="*/ 258712 h 1002363"/>
                <a:gd name="connsiteX473" fmla="*/ 52398 w 1002352"/>
                <a:gd name="connsiteY473" fmla="*/ 243287 h 1002363"/>
                <a:gd name="connsiteX474" fmla="*/ 51631 w 1002352"/>
                <a:gd name="connsiteY474" fmla="*/ 240253 h 1002363"/>
                <a:gd name="connsiteX475" fmla="*/ 50497 w 1002352"/>
                <a:gd name="connsiteY475" fmla="*/ 239938 h 1002363"/>
                <a:gd name="connsiteX476" fmla="*/ 899303 w 1002352"/>
                <a:gd name="connsiteY476" fmla="*/ 224250 h 1002363"/>
                <a:gd name="connsiteX477" fmla="*/ 898095 w 1002352"/>
                <a:gd name="connsiteY477" fmla="*/ 224607 h 1002363"/>
                <a:gd name="connsiteX478" fmla="*/ 897444 w 1002352"/>
                <a:gd name="connsiteY478" fmla="*/ 227673 h 1002363"/>
                <a:gd name="connsiteX479" fmla="*/ 906779 w 1002352"/>
                <a:gd name="connsiteY479" fmla="*/ 242710 h 1002363"/>
                <a:gd name="connsiteX480" fmla="*/ 909824 w 1002352"/>
                <a:gd name="connsiteY480" fmla="*/ 243487 h 1002363"/>
                <a:gd name="connsiteX481" fmla="*/ 910580 w 1002352"/>
                <a:gd name="connsiteY481" fmla="*/ 240452 h 1002363"/>
                <a:gd name="connsiteX482" fmla="*/ 901162 w 1002352"/>
                <a:gd name="connsiteY482" fmla="*/ 225269 h 1002363"/>
                <a:gd name="connsiteX483" fmla="*/ 899303 w 1002352"/>
                <a:gd name="connsiteY483" fmla="*/ 224250 h 1002363"/>
                <a:gd name="connsiteX484" fmla="*/ 69797 w 1002352"/>
                <a:gd name="connsiteY484" fmla="*/ 209949 h 1002363"/>
                <a:gd name="connsiteX485" fmla="*/ 67980 w 1002352"/>
                <a:gd name="connsiteY485" fmla="*/ 210904 h 1002363"/>
                <a:gd name="connsiteX486" fmla="*/ 58015 w 1002352"/>
                <a:gd name="connsiteY486" fmla="*/ 225794 h 1002363"/>
                <a:gd name="connsiteX487" fmla="*/ 58677 w 1002352"/>
                <a:gd name="connsiteY487" fmla="*/ 228849 h 1002363"/>
                <a:gd name="connsiteX488" fmla="*/ 61732 w 1002352"/>
                <a:gd name="connsiteY488" fmla="*/ 228188 h 1002363"/>
                <a:gd name="connsiteX489" fmla="*/ 71603 w 1002352"/>
                <a:gd name="connsiteY489" fmla="*/ 213435 h 1002363"/>
                <a:gd name="connsiteX490" fmla="*/ 71067 w 1002352"/>
                <a:gd name="connsiteY490" fmla="*/ 210358 h 1002363"/>
                <a:gd name="connsiteX491" fmla="*/ 69797 w 1002352"/>
                <a:gd name="connsiteY491" fmla="*/ 209949 h 1002363"/>
                <a:gd name="connsiteX492" fmla="*/ 878964 w 1002352"/>
                <a:gd name="connsiteY492" fmla="*/ 195070 h 1002363"/>
                <a:gd name="connsiteX493" fmla="*/ 877630 w 1002352"/>
                <a:gd name="connsiteY493" fmla="*/ 195511 h 1002363"/>
                <a:gd name="connsiteX494" fmla="*/ 877189 w 1002352"/>
                <a:gd name="connsiteY494" fmla="*/ 198608 h 1002363"/>
                <a:gd name="connsiteX495" fmla="*/ 887574 w 1002352"/>
                <a:gd name="connsiteY495" fmla="*/ 212962 h 1002363"/>
                <a:gd name="connsiteX496" fmla="*/ 890651 w 1002352"/>
                <a:gd name="connsiteY496" fmla="*/ 213508 h 1002363"/>
                <a:gd name="connsiteX497" fmla="*/ 891218 w 1002352"/>
                <a:gd name="connsiteY497" fmla="*/ 210432 h 1002363"/>
                <a:gd name="connsiteX498" fmla="*/ 880738 w 1002352"/>
                <a:gd name="connsiteY498" fmla="*/ 195962 h 1002363"/>
                <a:gd name="connsiteX499" fmla="*/ 878964 w 1002352"/>
                <a:gd name="connsiteY499" fmla="*/ 195070 h 1002363"/>
                <a:gd name="connsiteX500" fmla="*/ 91165 w 1002352"/>
                <a:gd name="connsiteY500" fmla="*/ 181430 h 1002363"/>
                <a:gd name="connsiteX501" fmla="*/ 89443 w 1002352"/>
                <a:gd name="connsiteY501" fmla="*/ 182249 h 1002363"/>
                <a:gd name="connsiteX502" fmla="*/ 78449 w 1002352"/>
                <a:gd name="connsiteY502" fmla="*/ 196393 h 1002363"/>
                <a:gd name="connsiteX503" fmla="*/ 78890 w 1002352"/>
                <a:gd name="connsiteY503" fmla="*/ 199480 h 1002363"/>
                <a:gd name="connsiteX504" fmla="*/ 81998 w 1002352"/>
                <a:gd name="connsiteY504" fmla="*/ 199039 h 1002363"/>
                <a:gd name="connsiteX505" fmla="*/ 92887 w 1002352"/>
                <a:gd name="connsiteY505" fmla="*/ 185032 h 1002363"/>
                <a:gd name="connsiteX506" fmla="*/ 92551 w 1002352"/>
                <a:gd name="connsiteY506" fmla="*/ 181913 h 1002363"/>
                <a:gd name="connsiteX507" fmla="*/ 91165 w 1002352"/>
                <a:gd name="connsiteY507" fmla="*/ 181430 h 1002363"/>
                <a:gd name="connsiteX508" fmla="*/ 856598 w 1002352"/>
                <a:gd name="connsiteY508" fmla="*/ 167401 h 1002363"/>
                <a:gd name="connsiteX509" fmla="*/ 855139 w 1002352"/>
                <a:gd name="connsiteY509" fmla="*/ 167937 h 1002363"/>
                <a:gd name="connsiteX510" fmla="*/ 854918 w 1002352"/>
                <a:gd name="connsiteY510" fmla="*/ 171056 h 1002363"/>
                <a:gd name="connsiteX511" fmla="*/ 866311 w 1002352"/>
                <a:gd name="connsiteY511" fmla="*/ 184643 h 1002363"/>
                <a:gd name="connsiteX512" fmla="*/ 869429 w 1002352"/>
                <a:gd name="connsiteY512" fmla="*/ 184968 h 1002363"/>
                <a:gd name="connsiteX513" fmla="*/ 869755 w 1002352"/>
                <a:gd name="connsiteY513" fmla="*/ 181860 h 1002363"/>
                <a:gd name="connsiteX514" fmla="*/ 858268 w 1002352"/>
                <a:gd name="connsiteY514" fmla="*/ 168147 h 1002363"/>
                <a:gd name="connsiteX515" fmla="*/ 856598 w 1002352"/>
                <a:gd name="connsiteY515" fmla="*/ 167401 h 1002363"/>
                <a:gd name="connsiteX516" fmla="*/ 114507 w 1002352"/>
                <a:gd name="connsiteY516" fmla="*/ 154517 h 1002363"/>
                <a:gd name="connsiteX517" fmla="*/ 112880 w 1002352"/>
                <a:gd name="connsiteY517" fmla="*/ 155221 h 1002363"/>
                <a:gd name="connsiteX518" fmla="*/ 100920 w 1002352"/>
                <a:gd name="connsiteY518" fmla="*/ 168525 h 1002363"/>
                <a:gd name="connsiteX519" fmla="*/ 101140 w 1002352"/>
                <a:gd name="connsiteY519" fmla="*/ 171654 h 1002363"/>
                <a:gd name="connsiteX520" fmla="*/ 104259 w 1002352"/>
                <a:gd name="connsiteY520" fmla="*/ 171434 h 1002363"/>
                <a:gd name="connsiteX521" fmla="*/ 116124 w 1002352"/>
                <a:gd name="connsiteY521" fmla="*/ 158235 h 1002363"/>
                <a:gd name="connsiteX522" fmla="*/ 116019 w 1002352"/>
                <a:gd name="connsiteY522" fmla="*/ 155116 h 1002363"/>
                <a:gd name="connsiteX523" fmla="*/ 114507 w 1002352"/>
                <a:gd name="connsiteY523" fmla="*/ 154517 h 1002363"/>
                <a:gd name="connsiteX524" fmla="*/ 832311 w 1002352"/>
                <a:gd name="connsiteY524" fmla="*/ 141361 h 1002363"/>
                <a:gd name="connsiteX525" fmla="*/ 830736 w 1002352"/>
                <a:gd name="connsiteY525" fmla="*/ 142012 h 1002363"/>
                <a:gd name="connsiteX526" fmla="*/ 830736 w 1002352"/>
                <a:gd name="connsiteY526" fmla="*/ 145151 h 1002363"/>
                <a:gd name="connsiteX527" fmla="*/ 843063 w 1002352"/>
                <a:gd name="connsiteY527" fmla="*/ 157888 h 1002363"/>
                <a:gd name="connsiteX528" fmla="*/ 846192 w 1002352"/>
                <a:gd name="connsiteY528" fmla="*/ 157993 h 1002363"/>
                <a:gd name="connsiteX529" fmla="*/ 846297 w 1002352"/>
                <a:gd name="connsiteY529" fmla="*/ 154875 h 1002363"/>
                <a:gd name="connsiteX530" fmla="*/ 833875 w 1002352"/>
                <a:gd name="connsiteY530" fmla="*/ 142001 h 1002363"/>
                <a:gd name="connsiteX531" fmla="*/ 832311 w 1002352"/>
                <a:gd name="connsiteY531" fmla="*/ 141361 h 1002363"/>
                <a:gd name="connsiteX532" fmla="*/ 139677 w 1002352"/>
                <a:gd name="connsiteY532" fmla="*/ 129338 h 1002363"/>
                <a:gd name="connsiteX533" fmla="*/ 138175 w 1002352"/>
                <a:gd name="connsiteY533" fmla="*/ 129926 h 1002363"/>
                <a:gd name="connsiteX534" fmla="*/ 125302 w 1002352"/>
                <a:gd name="connsiteY534" fmla="*/ 142348 h 1002363"/>
                <a:gd name="connsiteX535" fmla="*/ 125302 w 1002352"/>
                <a:gd name="connsiteY535" fmla="*/ 145477 h 1002363"/>
                <a:gd name="connsiteX536" fmla="*/ 128431 w 1002352"/>
                <a:gd name="connsiteY536" fmla="*/ 145477 h 1002363"/>
                <a:gd name="connsiteX537" fmla="*/ 141189 w 1002352"/>
                <a:gd name="connsiteY537" fmla="*/ 133170 h 1002363"/>
                <a:gd name="connsiteX538" fmla="*/ 141304 w 1002352"/>
                <a:gd name="connsiteY538" fmla="*/ 130041 h 1002363"/>
                <a:gd name="connsiteX539" fmla="*/ 139677 w 1002352"/>
                <a:gd name="connsiteY539" fmla="*/ 129338 h 1002363"/>
                <a:gd name="connsiteX540" fmla="*/ 806228 w 1002352"/>
                <a:gd name="connsiteY540" fmla="*/ 117105 h 1002363"/>
                <a:gd name="connsiteX541" fmla="*/ 804548 w 1002352"/>
                <a:gd name="connsiteY541" fmla="*/ 117871 h 1002363"/>
                <a:gd name="connsiteX542" fmla="*/ 804779 w 1002352"/>
                <a:gd name="connsiteY542" fmla="*/ 121000 h 1002363"/>
                <a:gd name="connsiteX543" fmla="*/ 817967 w 1002352"/>
                <a:gd name="connsiteY543" fmla="*/ 132845 h 1002363"/>
                <a:gd name="connsiteX544" fmla="*/ 821096 w 1002352"/>
                <a:gd name="connsiteY544" fmla="*/ 132719 h 1002363"/>
                <a:gd name="connsiteX545" fmla="*/ 820981 w 1002352"/>
                <a:gd name="connsiteY545" fmla="*/ 129590 h 1002363"/>
                <a:gd name="connsiteX546" fmla="*/ 807677 w 1002352"/>
                <a:gd name="connsiteY546" fmla="*/ 117651 h 1002363"/>
                <a:gd name="connsiteX547" fmla="*/ 806228 w 1002352"/>
                <a:gd name="connsiteY547" fmla="*/ 117105 h 1002363"/>
                <a:gd name="connsiteX548" fmla="*/ 166568 w 1002352"/>
                <a:gd name="connsiteY548" fmla="*/ 106006 h 1002363"/>
                <a:gd name="connsiteX549" fmla="*/ 165182 w 1002352"/>
                <a:gd name="connsiteY549" fmla="*/ 106489 h 1002363"/>
                <a:gd name="connsiteX550" fmla="*/ 151458 w 1002352"/>
                <a:gd name="connsiteY550" fmla="*/ 117976 h 1002363"/>
                <a:gd name="connsiteX551" fmla="*/ 151237 w 1002352"/>
                <a:gd name="connsiteY551" fmla="*/ 121095 h 1002363"/>
                <a:gd name="connsiteX552" fmla="*/ 154367 w 1002352"/>
                <a:gd name="connsiteY552" fmla="*/ 121315 h 1002363"/>
                <a:gd name="connsiteX553" fmla="*/ 167954 w 1002352"/>
                <a:gd name="connsiteY553" fmla="*/ 109944 h 1002363"/>
                <a:gd name="connsiteX554" fmla="*/ 168290 w 1002352"/>
                <a:gd name="connsiteY554" fmla="*/ 106825 h 1002363"/>
                <a:gd name="connsiteX555" fmla="*/ 166568 w 1002352"/>
                <a:gd name="connsiteY555" fmla="*/ 106006 h 1002363"/>
                <a:gd name="connsiteX556" fmla="*/ 778476 w 1002352"/>
                <a:gd name="connsiteY556" fmla="*/ 94750 h 1002363"/>
                <a:gd name="connsiteX557" fmla="*/ 776701 w 1002352"/>
                <a:gd name="connsiteY557" fmla="*/ 95642 h 1002363"/>
                <a:gd name="connsiteX558" fmla="*/ 777153 w 1002352"/>
                <a:gd name="connsiteY558" fmla="*/ 98740 h 1002363"/>
                <a:gd name="connsiteX559" fmla="*/ 791171 w 1002352"/>
                <a:gd name="connsiteY559" fmla="*/ 109618 h 1002363"/>
                <a:gd name="connsiteX560" fmla="*/ 794289 w 1002352"/>
                <a:gd name="connsiteY560" fmla="*/ 109282 h 1002363"/>
                <a:gd name="connsiteX561" fmla="*/ 793943 w 1002352"/>
                <a:gd name="connsiteY561" fmla="*/ 106163 h 1002363"/>
                <a:gd name="connsiteX562" fmla="*/ 779809 w 1002352"/>
                <a:gd name="connsiteY562" fmla="*/ 95191 h 1002363"/>
                <a:gd name="connsiteX563" fmla="*/ 778476 w 1002352"/>
                <a:gd name="connsiteY563" fmla="*/ 94750 h 1002363"/>
                <a:gd name="connsiteX564" fmla="*/ 195024 w 1002352"/>
                <a:gd name="connsiteY564" fmla="*/ 84648 h 1002363"/>
                <a:gd name="connsiteX565" fmla="*/ 193764 w 1002352"/>
                <a:gd name="connsiteY565" fmla="*/ 85047 h 1002363"/>
                <a:gd name="connsiteX566" fmla="*/ 179284 w 1002352"/>
                <a:gd name="connsiteY566" fmla="*/ 95516 h 1002363"/>
                <a:gd name="connsiteX567" fmla="*/ 178822 w 1002352"/>
                <a:gd name="connsiteY567" fmla="*/ 98614 h 1002363"/>
                <a:gd name="connsiteX568" fmla="*/ 181930 w 1002352"/>
                <a:gd name="connsiteY568" fmla="*/ 99065 h 1002363"/>
                <a:gd name="connsiteX569" fmla="*/ 196284 w 1002352"/>
                <a:gd name="connsiteY569" fmla="*/ 88691 h 1002363"/>
                <a:gd name="connsiteX570" fmla="*/ 196841 w 1002352"/>
                <a:gd name="connsiteY570" fmla="*/ 85604 h 1002363"/>
                <a:gd name="connsiteX571" fmla="*/ 195024 w 1002352"/>
                <a:gd name="connsiteY571" fmla="*/ 84648 h 1002363"/>
                <a:gd name="connsiteX572" fmla="*/ 749201 w 1002352"/>
                <a:gd name="connsiteY572" fmla="*/ 74421 h 1002363"/>
                <a:gd name="connsiteX573" fmla="*/ 747342 w 1002352"/>
                <a:gd name="connsiteY573" fmla="*/ 75429 h 1002363"/>
                <a:gd name="connsiteX574" fmla="*/ 748004 w 1002352"/>
                <a:gd name="connsiteY574" fmla="*/ 78495 h 1002363"/>
                <a:gd name="connsiteX575" fmla="*/ 762767 w 1002352"/>
                <a:gd name="connsiteY575" fmla="*/ 88365 h 1002363"/>
                <a:gd name="connsiteX576" fmla="*/ 765844 w 1002352"/>
                <a:gd name="connsiteY576" fmla="*/ 87809 h 1002363"/>
                <a:gd name="connsiteX577" fmla="*/ 765298 w 1002352"/>
                <a:gd name="connsiteY577" fmla="*/ 84722 h 1002363"/>
                <a:gd name="connsiteX578" fmla="*/ 750398 w 1002352"/>
                <a:gd name="connsiteY578" fmla="*/ 74767 h 1002363"/>
                <a:gd name="connsiteX579" fmla="*/ 749201 w 1002352"/>
                <a:gd name="connsiteY579" fmla="*/ 74421 h 1002363"/>
                <a:gd name="connsiteX580" fmla="*/ 224908 w 1002352"/>
                <a:gd name="connsiteY580" fmla="*/ 65380 h 1002363"/>
                <a:gd name="connsiteX581" fmla="*/ 223774 w 1002352"/>
                <a:gd name="connsiteY581" fmla="*/ 65695 h 1002363"/>
                <a:gd name="connsiteX582" fmla="*/ 208590 w 1002352"/>
                <a:gd name="connsiteY582" fmla="*/ 75103 h 1002363"/>
                <a:gd name="connsiteX583" fmla="*/ 207939 w 1002352"/>
                <a:gd name="connsiteY583" fmla="*/ 78169 h 1002363"/>
                <a:gd name="connsiteX584" fmla="*/ 210984 w 1002352"/>
                <a:gd name="connsiteY584" fmla="*/ 78820 h 1002363"/>
                <a:gd name="connsiteX585" fmla="*/ 226042 w 1002352"/>
                <a:gd name="connsiteY585" fmla="*/ 69496 h 1002363"/>
                <a:gd name="connsiteX586" fmla="*/ 226808 w 1002352"/>
                <a:gd name="connsiteY586" fmla="*/ 66472 h 1002363"/>
                <a:gd name="connsiteX587" fmla="*/ 224908 w 1002352"/>
                <a:gd name="connsiteY587" fmla="*/ 65380 h 1002363"/>
                <a:gd name="connsiteX588" fmla="*/ 718529 w 1002352"/>
                <a:gd name="connsiteY588" fmla="*/ 56224 h 1002363"/>
                <a:gd name="connsiteX589" fmla="*/ 716597 w 1002352"/>
                <a:gd name="connsiteY589" fmla="*/ 57368 h 1002363"/>
                <a:gd name="connsiteX590" fmla="*/ 717469 w 1002352"/>
                <a:gd name="connsiteY590" fmla="*/ 60382 h 1002363"/>
                <a:gd name="connsiteX591" fmla="*/ 732904 w 1002352"/>
                <a:gd name="connsiteY591" fmla="*/ 69160 h 1002363"/>
                <a:gd name="connsiteX592" fmla="*/ 735939 w 1002352"/>
                <a:gd name="connsiteY592" fmla="*/ 68394 h 1002363"/>
                <a:gd name="connsiteX593" fmla="*/ 735162 w 1002352"/>
                <a:gd name="connsiteY593" fmla="*/ 65359 h 1002363"/>
                <a:gd name="connsiteX594" fmla="*/ 719590 w 1002352"/>
                <a:gd name="connsiteY594" fmla="*/ 56497 h 1002363"/>
                <a:gd name="connsiteX595" fmla="*/ 718529 w 1002352"/>
                <a:gd name="connsiteY595" fmla="*/ 56224 h 1002363"/>
                <a:gd name="connsiteX596" fmla="*/ 256083 w 1002352"/>
                <a:gd name="connsiteY596" fmla="*/ 48306 h 1002363"/>
                <a:gd name="connsiteX597" fmla="*/ 255086 w 1002352"/>
                <a:gd name="connsiteY597" fmla="*/ 48537 h 1002363"/>
                <a:gd name="connsiteX598" fmla="*/ 239283 w 1002352"/>
                <a:gd name="connsiteY598" fmla="*/ 56843 h 1002363"/>
                <a:gd name="connsiteX599" fmla="*/ 238401 w 1002352"/>
                <a:gd name="connsiteY599" fmla="*/ 59846 h 1002363"/>
                <a:gd name="connsiteX600" fmla="*/ 241404 w 1002352"/>
                <a:gd name="connsiteY600" fmla="*/ 60718 h 1002363"/>
                <a:gd name="connsiteX601" fmla="*/ 257081 w 1002352"/>
                <a:gd name="connsiteY601" fmla="*/ 52496 h 1002363"/>
                <a:gd name="connsiteX602" fmla="*/ 258058 w 1002352"/>
                <a:gd name="connsiteY602" fmla="*/ 49535 h 1002363"/>
                <a:gd name="connsiteX603" fmla="*/ 256083 w 1002352"/>
                <a:gd name="connsiteY603" fmla="*/ 48306 h 1002363"/>
                <a:gd name="connsiteX604" fmla="*/ 686629 w 1002352"/>
                <a:gd name="connsiteY604" fmla="*/ 40253 h 1002363"/>
                <a:gd name="connsiteX605" fmla="*/ 684613 w 1002352"/>
                <a:gd name="connsiteY605" fmla="*/ 41555 h 1002363"/>
                <a:gd name="connsiteX606" fmla="*/ 685715 w 1002352"/>
                <a:gd name="connsiteY606" fmla="*/ 44495 h 1002363"/>
                <a:gd name="connsiteX607" fmla="*/ 701739 w 1002352"/>
                <a:gd name="connsiteY607" fmla="*/ 52150 h 1002363"/>
                <a:gd name="connsiteX608" fmla="*/ 704711 w 1002352"/>
                <a:gd name="connsiteY608" fmla="*/ 51163 h 1002363"/>
                <a:gd name="connsiteX609" fmla="*/ 703713 w 1002352"/>
                <a:gd name="connsiteY609" fmla="*/ 48191 h 1002363"/>
                <a:gd name="connsiteX610" fmla="*/ 687543 w 1002352"/>
                <a:gd name="connsiteY610" fmla="*/ 40452 h 1002363"/>
                <a:gd name="connsiteX611" fmla="*/ 686629 w 1002352"/>
                <a:gd name="connsiteY611" fmla="*/ 40253 h 1002363"/>
                <a:gd name="connsiteX612" fmla="*/ 288372 w 1002352"/>
                <a:gd name="connsiteY612" fmla="*/ 33511 h 1002363"/>
                <a:gd name="connsiteX613" fmla="*/ 287521 w 1002352"/>
                <a:gd name="connsiteY613" fmla="*/ 33669 h 1002363"/>
                <a:gd name="connsiteX614" fmla="*/ 271172 w 1002352"/>
                <a:gd name="connsiteY614" fmla="*/ 40809 h 1002363"/>
                <a:gd name="connsiteX615" fmla="*/ 270080 w 1002352"/>
                <a:gd name="connsiteY615" fmla="*/ 43760 h 1002363"/>
                <a:gd name="connsiteX616" fmla="*/ 273021 w 1002352"/>
                <a:gd name="connsiteY616" fmla="*/ 44841 h 1002363"/>
                <a:gd name="connsiteX617" fmla="*/ 289222 w 1002352"/>
                <a:gd name="connsiteY617" fmla="*/ 37764 h 1002363"/>
                <a:gd name="connsiteX618" fmla="*/ 290420 w 1002352"/>
                <a:gd name="connsiteY618" fmla="*/ 34877 h 1002363"/>
                <a:gd name="connsiteX619" fmla="*/ 288372 w 1002352"/>
                <a:gd name="connsiteY619" fmla="*/ 33511 h 1002363"/>
                <a:gd name="connsiteX620" fmla="*/ 653637 w 1002352"/>
                <a:gd name="connsiteY620" fmla="*/ 26623 h 1002363"/>
                <a:gd name="connsiteX621" fmla="*/ 651558 w 1002352"/>
                <a:gd name="connsiteY621" fmla="*/ 28062 h 1002363"/>
                <a:gd name="connsiteX622" fmla="*/ 652871 w 1002352"/>
                <a:gd name="connsiteY622" fmla="*/ 30907 h 1002363"/>
                <a:gd name="connsiteX623" fmla="*/ 669409 w 1002352"/>
                <a:gd name="connsiteY623" fmla="*/ 37407 h 1002363"/>
                <a:gd name="connsiteX624" fmla="*/ 672296 w 1002352"/>
                <a:gd name="connsiteY624" fmla="*/ 36200 h 1002363"/>
                <a:gd name="connsiteX625" fmla="*/ 671110 w 1002352"/>
                <a:gd name="connsiteY625" fmla="*/ 33312 h 1002363"/>
                <a:gd name="connsiteX626" fmla="*/ 654404 w 1002352"/>
                <a:gd name="connsiteY626" fmla="*/ 26760 h 1002363"/>
                <a:gd name="connsiteX627" fmla="*/ 653637 w 1002352"/>
                <a:gd name="connsiteY627" fmla="*/ 26623 h 1002363"/>
                <a:gd name="connsiteX628" fmla="*/ 321669 w 1002352"/>
                <a:gd name="connsiteY628" fmla="*/ 21058 h 1002363"/>
                <a:gd name="connsiteX629" fmla="*/ 320976 w 1002352"/>
                <a:gd name="connsiteY629" fmla="*/ 21163 h 1002363"/>
                <a:gd name="connsiteX630" fmla="*/ 304112 w 1002352"/>
                <a:gd name="connsiteY630" fmla="*/ 27138 h 1002363"/>
                <a:gd name="connsiteX631" fmla="*/ 302810 w 1002352"/>
                <a:gd name="connsiteY631" fmla="*/ 29983 h 1002363"/>
                <a:gd name="connsiteX632" fmla="*/ 305655 w 1002352"/>
                <a:gd name="connsiteY632" fmla="*/ 31285 h 1002363"/>
                <a:gd name="connsiteX633" fmla="*/ 322372 w 1002352"/>
                <a:gd name="connsiteY633" fmla="*/ 25363 h 1002363"/>
                <a:gd name="connsiteX634" fmla="*/ 323779 w 1002352"/>
                <a:gd name="connsiteY634" fmla="*/ 22570 h 1002363"/>
                <a:gd name="connsiteX635" fmla="*/ 321669 w 1002352"/>
                <a:gd name="connsiteY635" fmla="*/ 21058 h 1002363"/>
                <a:gd name="connsiteX636" fmla="*/ 619784 w 1002352"/>
                <a:gd name="connsiteY636" fmla="*/ 15398 h 1002363"/>
                <a:gd name="connsiteX637" fmla="*/ 617652 w 1002352"/>
                <a:gd name="connsiteY637" fmla="*/ 16994 h 1002363"/>
                <a:gd name="connsiteX638" fmla="*/ 619164 w 1002352"/>
                <a:gd name="connsiteY638" fmla="*/ 19735 h 1002363"/>
                <a:gd name="connsiteX639" fmla="*/ 636091 w 1002352"/>
                <a:gd name="connsiteY639" fmla="*/ 25006 h 1002363"/>
                <a:gd name="connsiteX640" fmla="*/ 638894 w 1002352"/>
                <a:gd name="connsiteY640" fmla="*/ 23599 h 1002363"/>
                <a:gd name="connsiteX641" fmla="*/ 637488 w 1002352"/>
                <a:gd name="connsiteY641" fmla="*/ 20817 h 1002363"/>
                <a:gd name="connsiteX642" fmla="*/ 620414 w 1002352"/>
                <a:gd name="connsiteY642" fmla="*/ 15482 h 1002363"/>
                <a:gd name="connsiteX643" fmla="*/ 619784 w 1002352"/>
                <a:gd name="connsiteY643" fmla="*/ 15398 h 1002363"/>
                <a:gd name="connsiteX644" fmla="*/ 355826 w 1002352"/>
                <a:gd name="connsiteY644" fmla="*/ 10999 h 1002363"/>
                <a:gd name="connsiteX645" fmla="*/ 355280 w 1002352"/>
                <a:gd name="connsiteY645" fmla="*/ 11062 h 1002363"/>
                <a:gd name="connsiteX646" fmla="*/ 338039 w 1002352"/>
                <a:gd name="connsiteY646" fmla="*/ 15808 h 1002363"/>
                <a:gd name="connsiteX647" fmla="*/ 336537 w 1002352"/>
                <a:gd name="connsiteY647" fmla="*/ 18548 h 1002363"/>
                <a:gd name="connsiteX648" fmla="*/ 339278 w 1002352"/>
                <a:gd name="connsiteY648" fmla="*/ 20050 h 1002363"/>
                <a:gd name="connsiteX649" fmla="*/ 356383 w 1002352"/>
                <a:gd name="connsiteY649" fmla="*/ 15356 h 1002363"/>
                <a:gd name="connsiteX650" fmla="*/ 357979 w 1002352"/>
                <a:gd name="connsiteY650" fmla="*/ 12658 h 1002363"/>
                <a:gd name="connsiteX651" fmla="*/ 355826 w 1002352"/>
                <a:gd name="connsiteY651" fmla="*/ 10999 h 1002363"/>
                <a:gd name="connsiteX652" fmla="*/ 585248 w 1002352"/>
                <a:gd name="connsiteY652" fmla="*/ 6662 h 1002363"/>
                <a:gd name="connsiteX653" fmla="*/ 583085 w 1002352"/>
                <a:gd name="connsiteY653" fmla="*/ 8416 h 1002363"/>
                <a:gd name="connsiteX654" fmla="*/ 584786 w 1002352"/>
                <a:gd name="connsiteY654" fmla="*/ 11041 h 1002363"/>
                <a:gd name="connsiteX655" fmla="*/ 602059 w 1002352"/>
                <a:gd name="connsiteY655" fmla="*/ 15083 h 1002363"/>
                <a:gd name="connsiteX656" fmla="*/ 604747 w 1002352"/>
                <a:gd name="connsiteY656" fmla="*/ 13477 h 1002363"/>
                <a:gd name="connsiteX657" fmla="*/ 603141 w 1002352"/>
                <a:gd name="connsiteY657" fmla="*/ 10789 h 1002363"/>
                <a:gd name="connsiteX658" fmla="*/ 585721 w 1002352"/>
                <a:gd name="connsiteY658" fmla="*/ 6704 h 1002363"/>
                <a:gd name="connsiteX659" fmla="*/ 585248 w 1002352"/>
                <a:gd name="connsiteY659" fmla="*/ 6662 h 1002363"/>
                <a:gd name="connsiteX660" fmla="*/ 390635 w 1002352"/>
                <a:gd name="connsiteY660" fmla="*/ 3428 h 1002363"/>
                <a:gd name="connsiteX661" fmla="*/ 390236 w 1002352"/>
                <a:gd name="connsiteY661" fmla="*/ 3459 h 1002363"/>
                <a:gd name="connsiteX662" fmla="*/ 372700 w 1002352"/>
                <a:gd name="connsiteY662" fmla="*/ 6946 h 1002363"/>
                <a:gd name="connsiteX663" fmla="*/ 370999 w 1002352"/>
                <a:gd name="connsiteY663" fmla="*/ 9592 h 1002363"/>
                <a:gd name="connsiteX664" fmla="*/ 373635 w 1002352"/>
                <a:gd name="connsiteY664" fmla="*/ 11272 h 1002363"/>
                <a:gd name="connsiteX665" fmla="*/ 391023 w 1002352"/>
                <a:gd name="connsiteY665" fmla="*/ 7817 h 1002363"/>
                <a:gd name="connsiteX666" fmla="*/ 392808 w 1002352"/>
                <a:gd name="connsiteY666" fmla="*/ 5245 h 1002363"/>
                <a:gd name="connsiteX667" fmla="*/ 390635 w 1002352"/>
                <a:gd name="connsiteY667" fmla="*/ 3428 h 1002363"/>
                <a:gd name="connsiteX668" fmla="*/ 550198 w 1002352"/>
                <a:gd name="connsiteY668" fmla="*/ 414 h 1002363"/>
                <a:gd name="connsiteX669" fmla="*/ 548003 w 1002352"/>
                <a:gd name="connsiteY669" fmla="*/ 2325 h 1002363"/>
                <a:gd name="connsiteX670" fmla="*/ 549883 w 1002352"/>
                <a:gd name="connsiteY670" fmla="*/ 4825 h 1002363"/>
                <a:gd name="connsiteX671" fmla="*/ 567387 w 1002352"/>
                <a:gd name="connsiteY671" fmla="*/ 7618 h 1002363"/>
                <a:gd name="connsiteX672" fmla="*/ 569960 w 1002352"/>
                <a:gd name="connsiteY672" fmla="*/ 5833 h 1002363"/>
                <a:gd name="connsiteX673" fmla="*/ 568175 w 1002352"/>
                <a:gd name="connsiteY673" fmla="*/ 3260 h 1002363"/>
                <a:gd name="connsiteX674" fmla="*/ 550503 w 1002352"/>
                <a:gd name="connsiteY674" fmla="*/ 446 h 1002363"/>
                <a:gd name="connsiteX675" fmla="*/ 550198 w 1002352"/>
                <a:gd name="connsiteY675" fmla="*/ 414 h 1002363"/>
                <a:gd name="connsiteX676" fmla="*/ 425884 w 1002352"/>
                <a:gd name="connsiteY676" fmla="*/ -1644 h 1002363"/>
                <a:gd name="connsiteX677" fmla="*/ 425632 w 1002352"/>
                <a:gd name="connsiteY677" fmla="*/ -1633 h 1002363"/>
                <a:gd name="connsiteX678" fmla="*/ 407897 w 1002352"/>
                <a:gd name="connsiteY678" fmla="*/ 603 h 1002363"/>
                <a:gd name="connsiteX679" fmla="*/ 406007 w 1002352"/>
                <a:gd name="connsiteY679" fmla="*/ 3113 h 1002363"/>
                <a:gd name="connsiteX680" fmla="*/ 408517 w 1002352"/>
                <a:gd name="connsiteY680" fmla="*/ 4982 h 1002363"/>
                <a:gd name="connsiteX681" fmla="*/ 426116 w 1002352"/>
                <a:gd name="connsiteY681" fmla="*/ 2777 h 1002363"/>
                <a:gd name="connsiteX682" fmla="*/ 428079 w 1002352"/>
                <a:gd name="connsiteY682" fmla="*/ 341 h 1002363"/>
                <a:gd name="connsiteX683" fmla="*/ 425884 w 1002352"/>
                <a:gd name="connsiteY683" fmla="*/ -1644 h 1002363"/>
                <a:gd name="connsiteX684" fmla="*/ 514780 w 1002352"/>
                <a:gd name="connsiteY684" fmla="*/ -3303 h 1002363"/>
                <a:gd name="connsiteX685" fmla="*/ 512575 w 1002352"/>
                <a:gd name="connsiteY685" fmla="*/ -1245 h 1002363"/>
                <a:gd name="connsiteX686" fmla="*/ 514644 w 1002352"/>
                <a:gd name="connsiteY686" fmla="*/ 1118 h 1002363"/>
                <a:gd name="connsiteX687" fmla="*/ 532295 w 1002352"/>
                <a:gd name="connsiteY687" fmla="*/ 2651 h 1002363"/>
                <a:gd name="connsiteX688" fmla="*/ 534731 w 1002352"/>
                <a:gd name="connsiteY688" fmla="*/ 687 h 1002363"/>
                <a:gd name="connsiteX689" fmla="*/ 532757 w 1002352"/>
                <a:gd name="connsiteY689" fmla="*/ -1738 h 1002363"/>
                <a:gd name="connsiteX690" fmla="*/ 514948 w 1002352"/>
                <a:gd name="connsiteY690" fmla="*/ -3303 h 1002363"/>
                <a:gd name="connsiteX691" fmla="*/ 514780 w 1002352"/>
                <a:gd name="connsiteY691" fmla="*/ -3303 h 1002363"/>
                <a:gd name="connsiteX692" fmla="*/ 461397 w 1002352"/>
                <a:gd name="connsiteY692" fmla="*/ -4185 h 1002363"/>
                <a:gd name="connsiteX693" fmla="*/ 461313 w 1002352"/>
                <a:gd name="connsiteY693" fmla="*/ -4174 h 1002363"/>
                <a:gd name="connsiteX694" fmla="*/ 443441 w 1002352"/>
                <a:gd name="connsiteY694" fmla="*/ -3219 h 1002363"/>
                <a:gd name="connsiteX695" fmla="*/ 441394 w 1002352"/>
                <a:gd name="connsiteY695" fmla="*/ -856 h 1002363"/>
                <a:gd name="connsiteX696" fmla="*/ 443767 w 1002352"/>
                <a:gd name="connsiteY696" fmla="*/ 1202 h 1002363"/>
                <a:gd name="connsiteX697" fmla="*/ 461481 w 1002352"/>
                <a:gd name="connsiteY697" fmla="*/ 246 h 1002363"/>
                <a:gd name="connsiteX698" fmla="*/ 463602 w 1002352"/>
                <a:gd name="connsiteY698" fmla="*/ -2043 h 1002363"/>
                <a:gd name="connsiteX699" fmla="*/ 461397 w 1002352"/>
                <a:gd name="connsiteY699" fmla="*/ -4185 h 1002363"/>
                <a:gd name="connsiteX700" fmla="*/ 479751 w 1002352"/>
                <a:gd name="connsiteY700" fmla="*/ -4521 h 1002363"/>
                <a:gd name="connsiteX701" fmla="*/ 479195 w 1002352"/>
                <a:gd name="connsiteY701" fmla="*/ -4521 h 1002363"/>
                <a:gd name="connsiteX702" fmla="*/ 476990 w 1002352"/>
                <a:gd name="connsiteY702" fmla="*/ -2295 h 1002363"/>
                <a:gd name="connsiteX703" fmla="*/ 479195 w 1002352"/>
                <a:gd name="connsiteY703" fmla="*/ -90 h 1002363"/>
                <a:gd name="connsiteX704" fmla="*/ 479751 w 1002352"/>
                <a:gd name="connsiteY704" fmla="*/ -90 h 1002363"/>
                <a:gd name="connsiteX705" fmla="*/ 496930 w 1002352"/>
                <a:gd name="connsiteY705" fmla="*/ 204 h 1002363"/>
                <a:gd name="connsiteX706" fmla="*/ 499219 w 1002352"/>
                <a:gd name="connsiteY706" fmla="*/ -1938 h 1002363"/>
                <a:gd name="connsiteX707" fmla="*/ 497077 w 1002352"/>
                <a:gd name="connsiteY707" fmla="*/ -4216 h 1002363"/>
                <a:gd name="connsiteX708" fmla="*/ 479751 w 1002352"/>
                <a:gd name="connsiteY708" fmla="*/ -4521 h 1002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</a:cxnLst>
              <a:rect l="l" t="t" r="r" b="b"/>
              <a:pathLst>
                <a:path w="1002352" h="1002363">
                  <a:moveTo>
                    <a:pt x="461953" y="993107"/>
                  </a:moveTo>
                  <a:cubicBezTo>
                    <a:pt x="460756" y="993107"/>
                    <a:pt x="459780" y="994041"/>
                    <a:pt x="459738" y="995238"/>
                  </a:cubicBezTo>
                  <a:cubicBezTo>
                    <a:pt x="459696" y="996456"/>
                    <a:pt x="460651" y="997485"/>
                    <a:pt x="461869" y="997538"/>
                  </a:cubicBezTo>
                  <a:cubicBezTo>
                    <a:pt x="467781" y="997737"/>
                    <a:pt x="473798" y="997842"/>
                    <a:pt x="479751" y="997842"/>
                  </a:cubicBezTo>
                  <a:lnTo>
                    <a:pt x="480875" y="997842"/>
                  </a:lnTo>
                  <a:cubicBezTo>
                    <a:pt x="482103" y="997842"/>
                    <a:pt x="483090" y="996855"/>
                    <a:pt x="483090" y="995627"/>
                  </a:cubicBezTo>
                  <a:cubicBezTo>
                    <a:pt x="483090" y="994409"/>
                    <a:pt x="482103" y="993422"/>
                    <a:pt x="480875" y="993422"/>
                  </a:cubicBezTo>
                  <a:lnTo>
                    <a:pt x="479751" y="993422"/>
                  </a:lnTo>
                  <a:cubicBezTo>
                    <a:pt x="473850" y="993422"/>
                    <a:pt x="467886" y="993306"/>
                    <a:pt x="462027" y="993107"/>
                  </a:cubicBezTo>
                  <a:cubicBezTo>
                    <a:pt x="462006" y="993107"/>
                    <a:pt x="461974" y="993107"/>
                    <a:pt x="461953" y="993107"/>
                  </a:cubicBezTo>
                  <a:close/>
                  <a:moveTo>
                    <a:pt x="516471" y="992088"/>
                  </a:moveTo>
                  <a:cubicBezTo>
                    <a:pt x="516408" y="992088"/>
                    <a:pt x="516355" y="992088"/>
                    <a:pt x="516292" y="992088"/>
                  </a:cubicBezTo>
                  <a:cubicBezTo>
                    <a:pt x="510433" y="992519"/>
                    <a:pt x="504469" y="992844"/>
                    <a:pt x="498589" y="993065"/>
                  </a:cubicBezTo>
                  <a:cubicBezTo>
                    <a:pt x="497360" y="993107"/>
                    <a:pt x="496415" y="994136"/>
                    <a:pt x="496457" y="995364"/>
                  </a:cubicBezTo>
                  <a:cubicBezTo>
                    <a:pt x="496510" y="996582"/>
                    <a:pt x="497570" y="997580"/>
                    <a:pt x="498757" y="997485"/>
                  </a:cubicBezTo>
                  <a:cubicBezTo>
                    <a:pt x="504690" y="997265"/>
                    <a:pt x="510706" y="996939"/>
                    <a:pt x="516618" y="996509"/>
                  </a:cubicBezTo>
                  <a:cubicBezTo>
                    <a:pt x="517836" y="996414"/>
                    <a:pt x="518760" y="995364"/>
                    <a:pt x="518665" y="994136"/>
                  </a:cubicBezTo>
                  <a:cubicBezTo>
                    <a:pt x="518582" y="992970"/>
                    <a:pt x="517605" y="992088"/>
                    <a:pt x="516471" y="992088"/>
                  </a:cubicBezTo>
                  <a:close/>
                  <a:moveTo>
                    <a:pt x="426420" y="990597"/>
                  </a:moveTo>
                  <a:cubicBezTo>
                    <a:pt x="425296" y="990597"/>
                    <a:pt x="424341" y="991437"/>
                    <a:pt x="424225" y="992582"/>
                  </a:cubicBezTo>
                  <a:cubicBezTo>
                    <a:pt x="424089" y="993800"/>
                    <a:pt x="424971" y="994881"/>
                    <a:pt x="426189" y="995018"/>
                  </a:cubicBezTo>
                  <a:cubicBezTo>
                    <a:pt x="432122" y="995637"/>
                    <a:pt x="438117" y="996173"/>
                    <a:pt x="444008" y="996582"/>
                  </a:cubicBezTo>
                  <a:cubicBezTo>
                    <a:pt x="445121" y="996677"/>
                    <a:pt x="446287" y="995753"/>
                    <a:pt x="446371" y="994535"/>
                  </a:cubicBezTo>
                  <a:cubicBezTo>
                    <a:pt x="446465" y="993317"/>
                    <a:pt x="445541" y="992246"/>
                    <a:pt x="444323" y="992172"/>
                  </a:cubicBezTo>
                  <a:cubicBezTo>
                    <a:pt x="438474" y="991752"/>
                    <a:pt x="432531" y="991227"/>
                    <a:pt x="426651" y="990608"/>
                  </a:cubicBezTo>
                  <a:cubicBezTo>
                    <a:pt x="426577" y="990597"/>
                    <a:pt x="426494" y="990597"/>
                    <a:pt x="426420" y="990597"/>
                  </a:cubicBezTo>
                  <a:close/>
                  <a:moveTo>
                    <a:pt x="551868" y="988245"/>
                  </a:moveTo>
                  <a:cubicBezTo>
                    <a:pt x="551752" y="988245"/>
                    <a:pt x="551647" y="988245"/>
                    <a:pt x="551542" y="988266"/>
                  </a:cubicBezTo>
                  <a:cubicBezTo>
                    <a:pt x="545725" y="989106"/>
                    <a:pt x="539813" y="989852"/>
                    <a:pt x="533954" y="990492"/>
                  </a:cubicBezTo>
                  <a:cubicBezTo>
                    <a:pt x="532736" y="990618"/>
                    <a:pt x="531864" y="991710"/>
                    <a:pt x="531990" y="992928"/>
                  </a:cubicBezTo>
                  <a:cubicBezTo>
                    <a:pt x="532117" y="994146"/>
                    <a:pt x="533230" y="995018"/>
                    <a:pt x="534427" y="994892"/>
                  </a:cubicBezTo>
                  <a:cubicBezTo>
                    <a:pt x="540328" y="994251"/>
                    <a:pt x="546302" y="993495"/>
                    <a:pt x="552172" y="992645"/>
                  </a:cubicBezTo>
                  <a:cubicBezTo>
                    <a:pt x="553380" y="992466"/>
                    <a:pt x="554220" y="991343"/>
                    <a:pt x="554041" y="990135"/>
                  </a:cubicBezTo>
                  <a:cubicBezTo>
                    <a:pt x="553894" y="989033"/>
                    <a:pt x="552939" y="988245"/>
                    <a:pt x="551868" y="988245"/>
                  </a:cubicBezTo>
                  <a:close/>
                  <a:moveTo>
                    <a:pt x="391170" y="985578"/>
                  </a:moveTo>
                  <a:cubicBezTo>
                    <a:pt x="390110" y="985578"/>
                    <a:pt x="389186" y="986324"/>
                    <a:pt x="388986" y="987405"/>
                  </a:cubicBezTo>
                  <a:cubicBezTo>
                    <a:pt x="388776" y="988602"/>
                    <a:pt x="389574" y="989747"/>
                    <a:pt x="390782" y="989967"/>
                  </a:cubicBezTo>
                  <a:cubicBezTo>
                    <a:pt x="396631" y="991017"/>
                    <a:pt x="402574" y="991973"/>
                    <a:pt x="408443" y="992813"/>
                  </a:cubicBezTo>
                  <a:cubicBezTo>
                    <a:pt x="409609" y="992981"/>
                    <a:pt x="410774" y="992141"/>
                    <a:pt x="410953" y="990923"/>
                  </a:cubicBezTo>
                  <a:cubicBezTo>
                    <a:pt x="411121" y="989715"/>
                    <a:pt x="410281" y="988602"/>
                    <a:pt x="409073" y="988424"/>
                  </a:cubicBezTo>
                  <a:cubicBezTo>
                    <a:pt x="403267" y="987594"/>
                    <a:pt x="397366" y="986649"/>
                    <a:pt x="391559" y="985609"/>
                  </a:cubicBezTo>
                  <a:cubicBezTo>
                    <a:pt x="391422" y="985589"/>
                    <a:pt x="391296" y="985578"/>
                    <a:pt x="391170" y="985578"/>
                  </a:cubicBezTo>
                  <a:close/>
                  <a:moveTo>
                    <a:pt x="586886" y="981882"/>
                  </a:moveTo>
                  <a:cubicBezTo>
                    <a:pt x="586739" y="981882"/>
                    <a:pt x="586582" y="981903"/>
                    <a:pt x="586424" y="981934"/>
                  </a:cubicBezTo>
                  <a:cubicBezTo>
                    <a:pt x="580681" y="983194"/>
                    <a:pt x="574821" y="984370"/>
                    <a:pt x="569046" y="985420"/>
                  </a:cubicBezTo>
                  <a:cubicBezTo>
                    <a:pt x="567828" y="985641"/>
                    <a:pt x="567030" y="986785"/>
                    <a:pt x="567240" y="987993"/>
                  </a:cubicBezTo>
                  <a:cubicBezTo>
                    <a:pt x="567471" y="989190"/>
                    <a:pt x="568668" y="989999"/>
                    <a:pt x="569823" y="989778"/>
                  </a:cubicBezTo>
                  <a:cubicBezTo>
                    <a:pt x="575661" y="988707"/>
                    <a:pt x="581563" y="987531"/>
                    <a:pt x="587369" y="986260"/>
                  </a:cubicBezTo>
                  <a:cubicBezTo>
                    <a:pt x="588566" y="985998"/>
                    <a:pt x="589312" y="984822"/>
                    <a:pt x="589060" y="983625"/>
                  </a:cubicBezTo>
                  <a:cubicBezTo>
                    <a:pt x="588829" y="982585"/>
                    <a:pt x="587915" y="981882"/>
                    <a:pt x="586886" y="981882"/>
                  </a:cubicBezTo>
                  <a:close/>
                  <a:moveTo>
                    <a:pt x="356362" y="978039"/>
                  </a:moveTo>
                  <a:cubicBezTo>
                    <a:pt x="355375" y="978039"/>
                    <a:pt x="354472" y="978711"/>
                    <a:pt x="354220" y="979708"/>
                  </a:cubicBezTo>
                  <a:cubicBezTo>
                    <a:pt x="353915" y="980884"/>
                    <a:pt x="354629" y="982092"/>
                    <a:pt x="355816" y="982396"/>
                  </a:cubicBezTo>
                  <a:cubicBezTo>
                    <a:pt x="361570" y="983856"/>
                    <a:pt x="367429" y="985242"/>
                    <a:pt x="373236" y="986502"/>
                  </a:cubicBezTo>
                  <a:cubicBezTo>
                    <a:pt x="374433" y="986775"/>
                    <a:pt x="375619" y="985988"/>
                    <a:pt x="375871" y="984801"/>
                  </a:cubicBezTo>
                  <a:cubicBezTo>
                    <a:pt x="376123" y="983614"/>
                    <a:pt x="375367" y="982428"/>
                    <a:pt x="374170" y="982165"/>
                  </a:cubicBezTo>
                  <a:cubicBezTo>
                    <a:pt x="368416" y="980926"/>
                    <a:pt x="362609" y="979561"/>
                    <a:pt x="356908" y="978112"/>
                  </a:cubicBezTo>
                  <a:cubicBezTo>
                    <a:pt x="356729" y="978060"/>
                    <a:pt x="356540" y="978039"/>
                    <a:pt x="356362" y="978039"/>
                  </a:cubicBezTo>
                  <a:close/>
                  <a:moveTo>
                    <a:pt x="621390" y="973030"/>
                  </a:moveTo>
                  <a:cubicBezTo>
                    <a:pt x="621180" y="973030"/>
                    <a:pt x="620960" y="973051"/>
                    <a:pt x="620760" y="973125"/>
                  </a:cubicBezTo>
                  <a:cubicBezTo>
                    <a:pt x="615111" y="974784"/>
                    <a:pt x="609357" y="976369"/>
                    <a:pt x="603666" y="977829"/>
                  </a:cubicBezTo>
                  <a:cubicBezTo>
                    <a:pt x="602490" y="978144"/>
                    <a:pt x="601765" y="979341"/>
                    <a:pt x="602070" y="980527"/>
                  </a:cubicBezTo>
                  <a:cubicBezTo>
                    <a:pt x="602374" y="981714"/>
                    <a:pt x="603603" y="982428"/>
                    <a:pt x="604768" y="982123"/>
                  </a:cubicBezTo>
                  <a:cubicBezTo>
                    <a:pt x="610523" y="980653"/>
                    <a:pt x="616308" y="979047"/>
                    <a:pt x="622020" y="977367"/>
                  </a:cubicBezTo>
                  <a:cubicBezTo>
                    <a:pt x="623186" y="977020"/>
                    <a:pt x="623858" y="975781"/>
                    <a:pt x="623511" y="974616"/>
                  </a:cubicBezTo>
                  <a:cubicBezTo>
                    <a:pt x="623228" y="973650"/>
                    <a:pt x="622346" y="973030"/>
                    <a:pt x="621390" y="973030"/>
                  </a:cubicBezTo>
                  <a:close/>
                  <a:moveTo>
                    <a:pt x="322194" y="968032"/>
                  </a:moveTo>
                  <a:cubicBezTo>
                    <a:pt x="321270" y="968032"/>
                    <a:pt x="320398" y="968609"/>
                    <a:pt x="320093" y="969544"/>
                  </a:cubicBezTo>
                  <a:cubicBezTo>
                    <a:pt x="319705" y="970710"/>
                    <a:pt x="320325" y="971959"/>
                    <a:pt x="321501" y="972337"/>
                  </a:cubicBezTo>
                  <a:cubicBezTo>
                    <a:pt x="327171" y="974227"/>
                    <a:pt x="332914" y="976023"/>
                    <a:pt x="338574" y="977682"/>
                  </a:cubicBezTo>
                  <a:cubicBezTo>
                    <a:pt x="339750" y="978039"/>
                    <a:pt x="340979" y="977346"/>
                    <a:pt x="341315" y="976180"/>
                  </a:cubicBezTo>
                  <a:cubicBezTo>
                    <a:pt x="341672" y="975004"/>
                    <a:pt x="340989" y="973776"/>
                    <a:pt x="339813" y="973429"/>
                  </a:cubicBezTo>
                  <a:cubicBezTo>
                    <a:pt x="334206" y="971791"/>
                    <a:pt x="328515" y="970006"/>
                    <a:pt x="322897" y="968137"/>
                  </a:cubicBezTo>
                  <a:cubicBezTo>
                    <a:pt x="322666" y="968063"/>
                    <a:pt x="322414" y="968032"/>
                    <a:pt x="322194" y="968032"/>
                  </a:cubicBezTo>
                  <a:close/>
                  <a:moveTo>
                    <a:pt x="655149" y="961711"/>
                  </a:moveTo>
                  <a:cubicBezTo>
                    <a:pt x="654897" y="961711"/>
                    <a:pt x="654634" y="961763"/>
                    <a:pt x="654372" y="961858"/>
                  </a:cubicBezTo>
                  <a:cubicBezTo>
                    <a:pt x="648880" y="963926"/>
                    <a:pt x="643252" y="965921"/>
                    <a:pt x="637666" y="967790"/>
                  </a:cubicBezTo>
                  <a:cubicBezTo>
                    <a:pt x="636500" y="968168"/>
                    <a:pt x="635881" y="969428"/>
                    <a:pt x="636269" y="970594"/>
                  </a:cubicBezTo>
                  <a:cubicBezTo>
                    <a:pt x="636658" y="971760"/>
                    <a:pt x="637928" y="972369"/>
                    <a:pt x="639073" y="971980"/>
                  </a:cubicBezTo>
                  <a:cubicBezTo>
                    <a:pt x="644701" y="970101"/>
                    <a:pt x="650371" y="968084"/>
                    <a:pt x="655926" y="966005"/>
                  </a:cubicBezTo>
                  <a:cubicBezTo>
                    <a:pt x="657071" y="965575"/>
                    <a:pt x="657659" y="964294"/>
                    <a:pt x="657228" y="963149"/>
                  </a:cubicBezTo>
                  <a:cubicBezTo>
                    <a:pt x="656882" y="962257"/>
                    <a:pt x="656042" y="961711"/>
                    <a:pt x="655149" y="961711"/>
                  </a:cubicBezTo>
                  <a:close/>
                  <a:moveTo>
                    <a:pt x="288739" y="955547"/>
                  </a:moveTo>
                  <a:cubicBezTo>
                    <a:pt x="287868" y="955547"/>
                    <a:pt x="287059" y="956062"/>
                    <a:pt x="286692" y="956912"/>
                  </a:cubicBezTo>
                  <a:cubicBezTo>
                    <a:pt x="286230" y="958046"/>
                    <a:pt x="286776" y="959338"/>
                    <a:pt x="287889" y="959810"/>
                  </a:cubicBezTo>
                  <a:cubicBezTo>
                    <a:pt x="293402" y="962089"/>
                    <a:pt x="299019" y="964294"/>
                    <a:pt x="304574" y="966373"/>
                  </a:cubicBezTo>
                  <a:cubicBezTo>
                    <a:pt x="305718" y="966793"/>
                    <a:pt x="307010" y="966215"/>
                    <a:pt x="307430" y="965071"/>
                  </a:cubicBezTo>
                  <a:cubicBezTo>
                    <a:pt x="307861" y="963926"/>
                    <a:pt x="307273" y="962656"/>
                    <a:pt x="306128" y="962236"/>
                  </a:cubicBezTo>
                  <a:cubicBezTo>
                    <a:pt x="300615" y="960167"/>
                    <a:pt x="295050" y="957973"/>
                    <a:pt x="289590" y="955715"/>
                  </a:cubicBezTo>
                  <a:cubicBezTo>
                    <a:pt x="289307" y="955599"/>
                    <a:pt x="289023" y="955547"/>
                    <a:pt x="288739" y="955547"/>
                  </a:cubicBezTo>
                  <a:close/>
                  <a:moveTo>
                    <a:pt x="687921" y="948050"/>
                  </a:moveTo>
                  <a:cubicBezTo>
                    <a:pt x="687616" y="948050"/>
                    <a:pt x="687291" y="948113"/>
                    <a:pt x="686997" y="948249"/>
                  </a:cubicBezTo>
                  <a:cubicBezTo>
                    <a:pt x="681662" y="950706"/>
                    <a:pt x="676213" y="953090"/>
                    <a:pt x="670805" y="955348"/>
                  </a:cubicBezTo>
                  <a:cubicBezTo>
                    <a:pt x="669671" y="955820"/>
                    <a:pt x="669135" y="957112"/>
                    <a:pt x="669608" y="958235"/>
                  </a:cubicBezTo>
                  <a:cubicBezTo>
                    <a:pt x="670080" y="959369"/>
                    <a:pt x="671393" y="959915"/>
                    <a:pt x="672506" y="959443"/>
                  </a:cubicBezTo>
                  <a:cubicBezTo>
                    <a:pt x="677966" y="957153"/>
                    <a:pt x="683458" y="954759"/>
                    <a:pt x="688845" y="952271"/>
                  </a:cubicBezTo>
                  <a:cubicBezTo>
                    <a:pt x="689968" y="951767"/>
                    <a:pt x="690441" y="950454"/>
                    <a:pt x="689937" y="949331"/>
                  </a:cubicBezTo>
                  <a:cubicBezTo>
                    <a:pt x="689569" y="948522"/>
                    <a:pt x="688761" y="948050"/>
                    <a:pt x="687921" y="948050"/>
                  </a:cubicBezTo>
                  <a:close/>
                  <a:moveTo>
                    <a:pt x="256283" y="940700"/>
                  </a:moveTo>
                  <a:cubicBezTo>
                    <a:pt x="255474" y="940700"/>
                    <a:pt x="254697" y="941140"/>
                    <a:pt x="254298" y="941918"/>
                  </a:cubicBezTo>
                  <a:cubicBezTo>
                    <a:pt x="253752" y="943010"/>
                    <a:pt x="254193" y="944343"/>
                    <a:pt x="255296" y="944889"/>
                  </a:cubicBezTo>
                  <a:cubicBezTo>
                    <a:pt x="260651" y="947577"/>
                    <a:pt x="266090" y="950192"/>
                    <a:pt x="271456" y="952638"/>
                  </a:cubicBezTo>
                  <a:cubicBezTo>
                    <a:pt x="272558" y="953142"/>
                    <a:pt x="273871" y="952659"/>
                    <a:pt x="274396" y="951546"/>
                  </a:cubicBezTo>
                  <a:cubicBezTo>
                    <a:pt x="274900" y="950433"/>
                    <a:pt x="274406" y="949121"/>
                    <a:pt x="273294" y="948617"/>
                  </a:cubicBezTo>
                  <a:cubicBezTo>
                    <a:pt x="267980" y="946181"/>
                    <a:pt x="262594" y="943598"/>
                    <a:pt x="257280" y="940941"/>
                  </a:cubicBezTo>
                  <a:cubicBezTo>
                    <a:pt x="256955" y="940773"/>
                    <a:pt x="256619" y="940700"/>
                    <a:pt x="256283" y="940700"/>
                  </a:cubicBezTo>
                  <a:close/>
                  <a:moveTo>
                    <a:pt x="719653" y="932068"/>
                  </a:moveTo>
                  <a:cubicBezTo>
                    <a:pt x="719285" y="932068"/>
                    <a:pt x="718928" y="932152"/>
                    <a:pt x="718582" y="932341"/>
                  </a:cubicBezTo>
                  <a:cubicBezTo>
                    <a:pt x="713436" y="935166"/>
                    <a:pt x="708165" y="937938"/>
                    <a:pt x="702926" y="940574"/>
                  </a:cubicBezTo>
                  <a:cubicBezTo>
                    <a:pt x="701844" y="941130"/>
                    <a:pt x="701393" y="942464"/>
                    <a:pt x="701960" y="943545"/>
                  </a:cubicBezTo>
                  <a:cubicBezTo>
                    <a:pt x="702495" y="944648"/>
                    <a:pt x="703829" y="945078"/>
                    <a:pt x="704921" y="944532"/>
                  </a:cubicBezTo>
                  <a:cubicBezTo>
                    <a:pt x="710213" y="941875"/>
                    <a:pt x="715526" y="939072"/>
                    <a:pt x="720724" y="936216"/>
                  </a:cubicBezTo>
                  <a:cubicBezTo>
                    <a:pt x="721784" y="935628"/>
                    <a:pt x="722183" y="934284"/>
                    <a:pt x="721595" y="933213"/>
                  </a:cubicBezTo>
                  <a:cubicBezTo>
                    <a:pt x="721196" y="932478"/>
                    <a:pt x="720430" y="932068"/>
                    <a:pt x="719653" y="932068"/>
                  </a:cubicBezTo>
                  <a:close/>
                  <a:moveTo>
                    <a:pt x="224992" y="923573"/>
                  </a:moveTo>
                  <a:cubicBezTo>
                    <a:pt x="224246" y="923573"/>
                    <a:pt x="223501" y="923951"/>
                    <a:pt x="223091" y="924644"/>
                  </a:cubicBezTo>
                  <a:cubicBezTo>
                    <a:pt x="222461" y="925694"/>
                    <a:pt x="222818" y="927060"/>
                    <a:pt x="223858" y="927690"/>
                  </a:cubicBezTo>
                  <a:cubicBezTo>
                    <a:pt x="229003" y="930735"/>
                    <a:pt x="234243" y="933727"/>
                    <a:pt x="239430" y="936573"/>
                  </a:cubicBezTo>
                  <a:cubicBezTo>
                    <a:pt x="240490" y="937161"/>
                    <a:pt x="241845" y="936762"/>
                    <a:pt x="242433" y="935691"/>
                  </a:cubicBezTo>
                  <a:cubicBezTo>
                    <a:pt x="243021" y="934620"/>
                    <a:pt x="242622" y="933265"/>
                    <a:pt x="241551" y="932688"/>
                  </a:cubicBezTo>
                  <a:cubicBezTo>
                    <a:pt x="236406" y="929874"/>
                    <a:pt x="231218" y="926902"/>
                    <a:pt x="226126" y="923878"/>
                  </a:cubicBezTo>
                  <a:cubicBezTo>
                    <a:pt x="225769" y="923668"/>
                    <a:pt x="225380" y="923573"/>
                    <a:pt x="224992" y="923573"/>
                  </a:cubicBezTo>
                  <a:close/>
                  <a:moveTo>
                    <a:pt x="750177" y="913850"/>
                  </a:moveTo>
                  <a:cubicBezTo>
                    <a:pt x="749768" y="913850"/>
                    <a:pt x="749348" y="913955"/>
                    <a:pt x="748980" y="914207"/>
                  </a:cubicBezTo>
                  <a:cubicBezTo>
                    <a:pt x="744003" y="917420"/>
                    <a:pt x="738952" y="920549"/>
                    <a:pt x="733944" y="923531"/>
                  </a:cubicBezTo>
                  <a:cubicBezTo>
                    <a:pt x="732894" y="924172"/>
                    <a:pt x="732547" y="925527"/>
                    <a:pt x="733177" y="926577"/>
                  </a:cubicBezTo>
                  <a:cubicBezTo>
                    <a:pt x="733807" y="927637"/>
                    <a:pt x="735162" y="927973"/>
                    <a:pt x="736201" y="927354"/>
                  </a:cubicBezTo>
                  <a:cubicBezTo>
                    <a:pt x="741262" y="924340"/>
                    <a:pt x="746355" y="921158"/>
                    <a:pt x="751385" y="917914"/>
                  </a:cubicBezTo>
                  <a:cubicBezTo>
                    <a:pt x="752414" y="917252"/>
                    <a:pt x="752718" y="915887"/>
                    <a:pt x="752036" y="914858"/>
                  </a:cubicBezTo>
                  <a:cubicBezTo>
                    <a:pt x="751616" y="914207"/>
                    <a:pt x="750912" y="913850"/>
                    <a:pt x="750177" y="913850"/>
                  </a:cubicBezTo>
                  <a:close/>
                  <a:moveTo>
                    <a:pt x="195024" y="904253"/>
                  </a:moveTo>
                  <a:cubicBezTo>
                    <a:pt x="194320" y="904253"/>
                    <a:pt x="193638" y="904589"/>
                    <a:pt x="193207" y="905208"/>
                  </a:cubicBezTo>
                  <a:cubicBezTo>
                    <a:pt x="192504" y="906206"/>
                    <a:pt x="192756" y="907592"/>
                    <a:pt x="193764" y="908285"/>
                  </a:cubicBezTo>
                  <a:cubicBezTo>
                    <a:pt x="198657" y="911687"/>
                    <a:pt x="203655" y="915037"/>
                    <a:pt x="208643" y="918250"/>
                  </a:cubicBezTo>
                  <a:cubicBezTo>
                    <a:pt x="209661" y="918911"/>
                    <a:pt x="211037" y="918617"/>
                    <a:pt x="211699" y="917588"/>
                  </a:cubicBezTo>
                  <a:cubicBezTo>
                    <a:pt x="212370" y="916570"/>
                    <a:pt x="212066" y="915194"/>
                    <a:pt x="211037" y="914533"/>
                  </a:cubicBezTo>
                  <a:cubicBezTo>
                    <a:pt x="206102" y="911340"/>
                    <a:pt x="201135" y="908022"/>
                    <a:pt x="196284" y="904641"/>
                  </a:cubicBezTo>
                  <a:cubicBezTo>
                    <a:pt x="195906" y="904379"/>
                    <a:pt x="195465" y="904253"/>
                    <a:pt x="195024" y="904253"/>
                  </a:cubicBezTo>
                  <a:close/>
                  <a:moveTo>
                    <a:pt x="779358" y="893490"/>
                  </a:moveTo>
                  <a:cubicBezTo>
                    <a:pt x="778896" y="893490"/>
                    <a:pt x="778413" y="893637"/>
                    <a:pt x="778024" y="893941"/>
                  </a:cubicBezTo>
                  <a:cubicBezTo>
                    <a:pt x="773372" y="897438"/>
                    <a:pt x="768542" y="900935"/>
                    <a:pt x="763681" y="904326"/>
                  </a:cubicBezTo>
                  <a:cubicBezTo>
                    <a:pt x="762683" y="905030"/>
                    <a:pt x="762431" y="906405"/>
                    <a:pt x="763135" y="907413"/>
                  </a:cubicBezTo>
                  <a:cubicBezTo>
                    <a:pt x="763838" y="908421"/>
                    <a:pt x="765224" y="908652"/>
                    <a:pt x="766211" y="907959"/>
                  </a:cubicBezTo>
                  <a:cubicBezTo>
                    <a:pt x="771115" y="904526"/>
                    <a:pt x="775987" y="901008"/>
                    <a:pt x="780691" y="897480"/>
                  </a:cubicBezTo>
                  <a:cubicBezTo>
                    <a:pt x="781668" y="896735"/>
                    <a:pt x="781857" y="895348"/>
                    <a:pt x="781122" y="894372"/>
                  </a:cubicBezTo>
                  <a:cubicBezTo>
                    <a:pt x="780691" y="893794"/>
                    <a:pt x="780030" y="893490"/>
                    <a:pt x="779358" y="893490"/>
                  </a:cubicBezTo>
                  <a:close/>
                  <a:moveTo>
                    <a:pt x="166526" y="882869"/>
                  </a:moveTo>
                  <a:cubicBezTo>
                    <a:pt x="165875" y="882869"/>
                    <a:pt x="165245" y="883148"/>
                    <a:pt x="164804" y="883693"/>
                  </a:cubicBezTo>
                  <a:cubicBezTo>
                    <a:pt x="164027" y="884639"/>
                    <a:pt x="164174" y="886033"/>
                    <a:pt x="165140" y="886801"/>
                  </a:cubicBezTo>
                  <a:cubicBezTo>
                    <a:pt x="169760" y="890539"/>
                    <a:pt x="174506" y="894235"/>
                    <a:pt x="179252" y="897795"/>
                  </a:cubicBezTo>
                  <a:cubicBezTo>
                    <a:pt x="180229" y="898530"/>
                    <a:pt x="181625" y="898352"/>
                    <a:pt x="182361" y="897354"/>
                  </a:cubicBezTo>
                  <a:cubicBezTo>
                    <a:pt x="183085" y="896378"/>
                    <a:pt x="182886" y="894991"/>
                    <a:pt x="181909" y="894256"/>
                  </a:cubicBezTo>
                  <a:cubicBezTo>
                    <a:pt x="177205" y="890728"/>
                    <a:pt x="172490" y="887064"/>
                    <a:pt x="167912" y="883358"/>
                  </a:cubicBezTo>
                  <a:cubicBezTo>
                    <a:pt x="167503" y="883027"/>
                    <a:pt x="167009" y="882869"/>
                    <a:pt x="166526" y="882869"/>
                  </a:cubicBezTo>
                  <a:close/>
                  <a:moveTo>
                    <a:pt x="807026" y="871105"/>
                  </a:moveTo>
                  <a:cubicBezTo>
                    <a:pt x="806501" y="871105"/>
                    <a:pt x="805986" y="871281"/>
                    <a:pt x="805566" y="871650"/>
                  </a:cubicBezTo>
                  <a:cubicBezTo>
                    <a:pt x="801093" y="875542"/>
                    <a:pt x="796515" y="879372"/>
                    <a:pt x="791989" y="883041"/>
                  </a:cubicBezTo>
                  <a:cubicBezTo>
                    <a:pt x="791034" y="883803"/>
                    <a:pt x="790887" y="885200"/>
                    <a:pt x="791664" y="886153"/>
                  </a:cubicBezTo>
                  <a:cubicBezTo>
                    <a:pt x="792431" y="887106"/>
                    <a:pt x="793817" y="887253"/>
                    <a:pt x="794772" y="886486"/>
                  </a:cubicBezTo>
                  <a:cubicBezTo>
                    <a:pt x="799350" y="882784"/>
                    <a:pt x="803960" y="878914"/>
                    <a:pt x="808475" y="874992"/>
                  </a:cubicBezTo>
                  <a:cubicBezTo>
                    <a:pt x="809399" y="874187"/>
                    <a:pt x="809494" y="872794"/>
                    <a:pt x="808685" y="871868"/>
                  </a:cubicBezTo>
                  <a:cubicBezTo>
                    <a:pt x="808254" y="871363"/>
                    <a:pt x="807646" y="871105"/>
                    <a:pt x="807026" y="871105"/>
                  </a:cubicBezTo>
                  <a:close/>
                  <a:moveTo>
                    <a:pt x="139624" y="859517"/>
                  </a:moveTo>
                  <a:cubicBezTo>
                    <a:pt x="139025" y="859517"/>
                    <a:pt x="138437" y="859753"/>
                    <a:pt x="137997" y="860219"/>
                  </a:cubicBezTo>
                  <a:cubicBezTo>
                    <a:pt x="137167" y="861112"/>
                    <a:pt x="137219" y="862518"/>
                    <a:pt x="138112" y="863353"/>
                  </a:cubicBezTo>
                  <a:cubicBezTo>
                    <a:pt x="142449" y="867403"/>
                    <a:pt x="146932" y="871427"/>
                    <a:pt x="151405" y="875314"/>
                  </a:cubicBezTo>
                  <a:cubicBezTo>
                    <a:pt x="152330" y="876120"/>
                    <a:pt x="153726" y="876020"/>
                    <a:pt x="154535" y="875100"/>
                  </a:cubicBezTo>
                  <a:cubicBezTo>
                    <a:pt x="155333" y="874173"/>
                    <a:pt x="155238" y="872777"/>
                    <a:pt x="154314" y="871972"/>
                  </a:cubicBezTo>
                  <a:cubicBezTo>
                    <a:pt x="149872" y="868119"/>
                    <a:pt x="145441" y="864129"/>
                    <a:pt x="141126" y="860112"/>
                  </a:cubicBezTo>
                  <a:cubicBezTo>
                    <a:pt x="140706" y="859709"/>
                    <a:pt x="140160" y="859517"/>
                    <a:pt x="139624" y="859517"/>
                  </a:cubicBezTo>
                  <a:close/>
                  <a:moveTo>
                    <a:pt x="833035" y="846815"/>
                  </a:moveTo>
                  <a:cubicBezTo>
                    <a:pt x="832479" y="846815"/>
                    <a:pt x="831901" y="847024"/>
                    <a:pt x="831471" y="847456"/>
                  </a:cubicBezTo>
                  <a:cubicBezTo>
                    <a:pt x="827292" y="851648"/>
                    <a:pt x="822997" y="855801"/>
                    <a:pt x="818734" y="859783"/>
                  </a:cubicBezTo>
                  <a:cubicBezTo>
                    <a:pt x="817841" y="860613"/>
                    <a:pt x="817789" y="862016"/>
                    <a:pt x="818618" y="862920"/>
                  </a:cubicBezTo>
                  <a:cubicBezTo>
                    <a:pt x="819469" y="863805"/>
                    <a:pt x="820865" y="863858"/>
                    <a:pt x="821758" y="863022"/>
                  </a:cubicBezTo>
                  <a:cubicBezTo>
                    <a:pt x="826063" y="859003"/>
                    <a:pt x="830389" y="854811"/>
                    <a:pt x="834610" y="850590"/>
                  </a:cubicBezTo>
                  <a:cubicBezTo>
                    <a:pt x="835471" y="849719"/>
                    <a:pt x="835471" y="848319"/>
                    <a:pt x="834610" y="847456"/>
                  </a:cubicBezTo>
                  <a:cubicBezTo>
                    <a:pt x="834169" y="847024"/>
                    <a:pt x="833602" y="846815"/>
                    <a:pt x="833035" y="846815"/>
                  </a:cubicBezTo>
                  <a:close/>
                  <a:moveTo>
                    <a:pt x="114444" y="834320"/>
                  </a:moveTo>
                  <a:cubicBezTo>
                    <a:pt x="113898" y="834320"/>
                    <a:pt x="113363" y="834530"/>
                    <a:pt x="112932" y="834929"/>
                  </a:cubicBezTo>
                  <a:cubicBezTo>
                    <a:pt x="112050" y="835759"/>
                    <a:pt x="111998" y="837156"/>
                    <a:pt x="112827" y="838059"/>
                  </a:cubicBezTo>
                  <a:cubicBezTo>
                    <a:pt x="116870" y="842387"/>
                    <a:pt x="121028" y="846711"/>
                    <a:pt x="125249" y="850919"/>
                  </a:cubicBezTo>
                  <a:cubicBezTo>
                    <a:pt x="126100" y="851790"/>
                    <a:pt x="127496" y="851790"/>
                    <a:pt x="128378" y="850919"/>
                  </a:cubicBezTo>
                  <a:cubicBezTo>
                    <a:pt x="129239" y="850053"/>
                    <a:pt x="129239" y="848656"/>
                    <a:pt x="128378" y="847790"/>
                  </a:cubicBezTo>
                  <a:cubicBezTo>
                    <a:pt x="124199" y="843621"/>
                    <a:pt x="120062" y="839329"/>
                    <a:pt x="116072" y="835024"/>
                  </a:cubicBezTo>
                  <a:cubicBezTo>
                    <a:pt x="115631" y="834562"/>
                    <a:pt x="115043" y="834320"/>
                    <a:pt x="114444" y="834320"/>
                  </a:cubicBezTo>
                  <a:close/>
                  <a:moveTo>
                    <a:pt x="857291" y="820712"/>
                  </a:moveTo>
                  <a:cubicBezTo>
                    <a:pt x="856672" y="820712"/>
                    <a:pt x="856052" y="820964"/>
                    <a:pt x="855611" y="821479"/>
                  </a:cubicBezTo>
                  <a:cubicBezTo>
                    <a:pt x="851768" y="825920"/>
                    <a:pt x="847788" y="830362"/>
                    <a:pt x="843767" y="834678"/>
                  </a:cubicBezTo>
                  <a:cubicBezTo>
                    <a:pt x="842927" y="835580"/>
                    <a:pt x="842990" y="836988"/>
                    <a:pt x="843882" y="837817"/>
                  </a:cubicBezTo>
                  <a:cubicBezTo>
                    <a:pt x="844785" y="838636"/>
                    <a:pt x="846182" y="838605"/>
                    <a:pt x="847022" y="837702"/>
                  </a:cubicBezTo>
                  <a:cubicBezTo>
                    <a:pt x="851065" y="833333"/>
                    <a:pt x="855086" y="828860"/>
                    <a:pt x="858961" y="824377"/>
                  </a:cubicBezTo>
                  <a:cubicBezTo>
                    <a:pt x="859759" y="823453"/>
                    <a:pt x="859664" y="822056"/>
                    <a:pt x="858740" y="821248"/>
                  </a:cubicBezTo>
                  <a:cubicBezTo>
                    <a:pt x="858310" y="820891"/>
                    <a:pt x="857795" y="820712"/>
                    <a:pt x="857291" y="820712"/>
                  </a:cubicBezTo>
                  <a:close/>
                  <a:moveTo>
                    <a:pt x="91133" y="807429"/>
                  </a:moveTo>
                  <a:cubicBezTo>
                    <a:pt x="90630" y="807429"/>
                    <a:pt x="90146" y="807587"/>
                    <a:pt x="89747" y="807923"/>
                  </a:cubicBezTo>
                  <a:cubicBezTo>
                    <a:pt x="88781" y="808689"/>
                    <a:pt x="88634" y="810086"/>
                    <a:pt x="89411" y="811041"/>
                  </a:cubicBezTo>
                  <a:cubicBezTo>
                    <a:pt x="93160" y="815693"/>
                    <a:pt x="97024" y="820302"/>
                    <a:pt x="100878" y="824755"/>
                  </a:cubicBezTo>
                  <a:cubicBezTo>
                    <a:pt x="101676" y="825668"/>
                    <a:pt x="103083" y="825773"/>
                    <a:pt x="103996" y="824975"/>
                  </a:cubicBezTo>
                  <a:cubicBezTo>
                    <a:pt x="104920" y="824177"/>
                    <a:pt x="105025" y="822781"/>
                    <a:pt x="104217" y="821846"/>
                  </a:cubicBezTo>
                  <a:cubicBezTo>
                    <a:pt x="100405" y="817436"/>
                    <a:pt x="96573" y="812868"/>
                    <a:pt x="92856" y="808248"/>
                  </a:cubicBezTo>
                  <a:cubicBezTo>
                    <a:pt x="92415" y="807723"/>
                    <a:pt x="91774" y="807429"/>
                    <a:pt x="91133" y="807429"/>
                  </a:cubicBezTo>
                  <a:close/>
                  <a:moveTo>
                    <a:pt x="879625" y="792960"/>
                  </a:moveTo>
                  <a:cubicBezTo>
                    <a:pt x="878943" y="792960"/>
                    <a:pt x="878281" y="793264"/>
                    <a:pt x="877851" y="793842"/>
                  </a:cubicBezTo>
                  <a:cubicBezTo>
                    <a:pt x="874291" y="798598"/>
                    <a:pt x="870637" y="803313"/>
                    <a:pt x="866962" y="807860"/>
                  </a:cubicBezTo>
                  <a:cubicBezTo>
                    <a:pt x="866195" y="808815"/>
                    <a:pt x="866353" y="810212"/>
                    <a:pt x="867308" y="810968"/>
                  </a:cubicBezTo>
                  <a:cubicBezTo>
                    <a:pt x="868243" y="811734"/>
                    <a:pt x="869650" y="811598"/>
                    <a:pt x="870417" y="810642"/>
                  </a:cubicBezTo>
                  <a:cubicBezTo>
                    <a:pt x="874102" y="806053"/>
                    <a:pt x="877798" y="801297"/>
                    <a:pt x="881389" y="796498"/>
                  </a:cubicBezTo>
                  <a:cubicBezTo>
                    <a:pt x="882124" y="795511"/>
                    <a:pt x="881936" y="794125"/>
                    <a:pt x="880948" y="793401"/>
                  </a:cubicBezTo>
                  <a:cubicBezTo>
                    <a:pt x="880549" y="793096"/>
                    <a:pt x="880077" y="792960"/>
                    <a:pt x="879625" y="792960"/>
                  </a:cubicBezTo>
                  <a:close/>
                  <a:moveTo>
                    <a:pt x="69797" y="778963"/>
                  </a:moveTo>
                  <a:cubicBezTo>
                    <a:pt x="69366" y="778963"/>
                    <a:pt x="68925" y="779089"/>
                    <a:pt x="68537" y="779362"/>
                  </a:cubicBezTo>
                  <a:cubicBezTo>
                    <a:pt x="67529" y="780055"/>
                    <a:pt x="67287" y="781430"/>
                    <a:pt x="67980" y="782438"/>
                  </a:cubicBezTo>
                  <a:cubicBezTo>
                    <a:pt x="71393" y="787331"/>
                    <a:pt x="74910" y="792204"/>
                    <a:pt x="78449" y="796918"/>
                  </a:cubicBezTo>
                  <a:cubicBezTo>
                    <a:pt x="79184" y="797905"/>
                    <a:pt x="80570" y="798094"/>
                    <a:pt x="81536" y="797359"/>
                  </a:cubicBezTo>
                  <a:cubicBezTo>
                    <a:pt x="82523" y="796635"/>
                    <a:pt x="82723" y="795249"/>
                    <a:pt x="81998" y="794262"/>
                  </a:cubicBezTo>
                  <a:cubicBezTo>
                    <a:pt x="78470" y="789589"/>
                    <a:pt x="74984" y="784759"/>
                    <a:pt x="71613" y="779908"/>
                  </a:cubicBezTo>
                  <a:cubicBezTo>
                    <a:pt x="71183" y="779288"/>
                    <a:pt x="70490" y="778963"/>
                    <a:pt x="69797" y="778963"/>
                  </a:cubicBezTo>
                  <a:close/>
                  <a:moveTo>
                    <a:pt x="899933" y="763664"/>
                  </a:moveTo>
                  <a:cubicBezTo>
                    <a:pt x="899209" y="763664"/>
                    <a:pt x="898494" y="764021"/>
                    <a:pt x="898074" y="764682"/>
                  </a:cubicBezTo>
                  <a:cubicBezTo>
                    <a:pt x="894893" y="769649"/>
                    <a:pt x="891575" y="774616"/>
                    <a:pt x="888215" y="779446"/>
                  </a:cubicBezTo>
                  <a:cubicBezTo>
                    <a:pt x="887522" y="780443"/>
                    <a:pt x="887774" y="781829"/>
                    <a:pt x="888771" y="782522"/>
                  </a:cubicBezTo>
                  <a:cubicBezTo>
                    <a:pt x="889769" y="783215"/>
                    <a:pt x="891165" y="782963"/>
                    <a:pt x="891858" y="781966"/>
                  </a:cubicBezTo>
                  <a:cubicBezTo>
                    <a:pt x="895229" y="777094"/>
                    <a:pt x="898589" y="772074"/>
                    <a:pt x="901813" y="767066"/>
                  </a:cubicBezTo>
                  <a:cubicBezTo>
                    <a:pt x="902464" y="766047"/>
                    <a:pt x="902159" y="764672"/>
                    <a:pt x="901130" y="764010"/>
                  </a:cubicBezTo>
                  <a:cubicBezTo>
                    <a:pt x="900763" y="763779"/>
                    <a:pt x="900353" y="763664"/>
                    <a:pt x="899933" y="763664"/>
                  </a:cubicBezTo>
                  <a:close/>
                  <a:moveTo>
                    <a:pt x="50550" y="749058"/>
                  </a:moveTo>
                  <a:cubicBezTo>
                    <a:pt x="50161" y="749058"/>
                    <a:pt x="49762" y="749163"/>
                    <a:pt x="49405" y="749373"/>
                  </a:cubicBezTo>
                  <a:cubicBezTo>
                    <a:pt x="48355" y="750003"/>
                    <a:pt x="48019" y="751357"/>
                    <a:pt x="48639" y="752407"/>
                  </a:cubicBezTo>
                  <a:cubicBezTo>
                    <a:pt x="51694" y="757542"/>
                    <a:pt x="54865" y="762656"/>
                    <a:pt x="58047" y="767591"/>
                  </a:cubicBezTo>
                  <a:cubicBezTo>
                    <a:pt x="58708" y="768620"/>
                    <a:pt x="60074" y="768914"/>
                    <a:pt x="61102" y="768252"/>
                  </a:cubicBezTo>
                  <a:cubicBezTo>
                    <a:pt x="62132" y="767591"/>
                    <a:pt x="62436" y="766226"/>
                    <a:pt x="61775" y="765197"/>
                  </a:cubicBezTo>
                  <a:cubicBezTo>
                    <a:pt x="58614" y="760293"/>
                    <a:pt x="55474" y="755232"/>
                    <a:pt x="52450" y="750150"/>
                  </a:cubicBezTo>
                  <a:cubicBezTo>
                    <a:pt x="52030" y="749446"/>
                    <a:pt x="51295" y="749058"/>
                    <a:pt x="50550" y="749058"/>
                  </a:cubicBezTo>
                  <a:close/>
                  <a:moveTo>
                    <a:pt x="918120" y="732982"/>
                  </a:moveTo>
                  <a:cubicBezTo>
                    <a:pt x="917343" y="732982"/>
                    <a:pt x="916576" y="733402"/>
                    <a:pt x="916177" y="734137"/>
                  </a:cubicBezTo>
                  <a:cubicBezTo>
                    <a:pt x="913373" y="739292"/>
                    <a:pt x="910412" y="744469"/>
                    <a:pt x="907399" y="749572"/>
                  </a:cubicBezTo>
                  <a:cubicBezTo>
                    <a:pt x="906769" y="750633"/>
                    <a:pt x="907115" y="751987"/>
                    <a:pt x="908165" y="752607"/>
                  </a:cubicBezTo>
                  <a:cubicBezTo>
                    <a:pt x="909226" y="753226"/>
                    <a:pt x="910580" y="752890"/>
                    <a:pt x="911200" y="751830"/>
                  </a:cubicBezTo>
                  <a:cubicBezTo>
                    <a:pt x="914245" y="746685"/>
                    <a:pt x="917227" y="741445"/>
                    <a:pt x="920052" y="736258"/>
                  </a:cubicBezTo>
                  <a:cubicBezTo>
                    <a:pt x="920661" y="735187"/>
                    <a:pt x="920251" y="733843"/>
                    <a:pt x="919180" y="733255"/>
                  </a:cubicBezTo>
                  <a:cubicBezTo>
                    <a:pt x="918834" y="733066"/>
                    <a:pt x="918477" y="732982"/>
                    <a:pt x="918120" y="732982"/>
                  </a:cubicBezTo>
                  <a:close/>
                  <a:moveTo>
                    <a:pt x="33497" y="717882"/>
                  </a:moveTo>
                  <a:cubicBezTo>
                    <a:pt x="33151" y="717882"/>
                    <a:pt x="32814" y="717956"/>
                    <a:pt x="32499" y="718113"/>
                  </a:cubicBezTo>
                  <a:cubicBezTo>
                    <a:pt x="31408" y="718659"/>
                    <a:pt x="30966" y="719993"/>
                    <a:pt x="31513" y="721085"/>
                  </a:cubicBezTo>
                  <a:cubicBezTo>
                    <a:pt x="34180" y="726398"/>
                    <a:pt x="36973" y="731722"/>
                    <a:pt x="39797" y="736898"/>
                  </a:cubicBezTo>
                  <a:cubicBezTo>
                    <a:pt x="40385" y="737969"/>
                    <a:pt x="41740" y="738358"/>
                    <a:pt x="42811" y="737780"/>
                  </a:cubicBezTo>
                  <a:cubicBezTo>
                    <a:pt x="43882" y="737192"/>
                    <a:pt x="44271" y="735848"/>
                    <a:pt x="43682" y="734777"/>
                  </a:cubicBezTo>
                  <a:cubicBezTo>
                    <a:pt x="40879" y="729643"/>
                    <a:pt x="38117" y="724371"/>
                    <a:pt x="35471" y="719100"/>
                  </a:cubicBezTo>
                  <a:cubicBezTo>
                    <a:pt x="35083" y="718323"/>
                    <a:pt x="34295" y="717882"/>
                    <a:pt x="33497" y="717882"/>
                  </a:cubicBezTo>
                  <a:close/>
                  <a:moveTo>
                    <a:pt x="934059" y="701071"/>
                  </a:moveTo>
                  <a:cubicBezTo>
                    <a:pt x="933230" y="701071"/>
                    <a:pt x="932421" y="701544"/>
                    <a:pt x="932043" y="702363"/>
                  </a:cubicBezTo>
                  <a:cubicBezTo>
                    <a:pt x="929607" y="707718"/>
                    <a:pt x="927045" y="713105"/>
                    <a:pt x="924388" y="718397"/>
                  </a:cubicBezTo>
                  <a:cubicBezTo>
                    <a:pt x="923853" y="719489"/>
                    <a:pt x="924283" y="720822"/>
                    <a:pt x="925386" y="721368"/>
                  </a:cubicBezTo>
                  <a:cubicBezTo>
                    <a:pt x="926478" y="721904"/>
                    <a:pt x="927801" y="721473"/>
                    <a:pt x="928358" y="720381"/>
                  </a:cubicBezTo>
                  <a:cubicBezTo>
                    <a:pt x="931014" y="715047"/>
                    <a:pt x="933629" y="709608"/>
                    <a:pt x="936075" y="704200"/>
                  </a:cubicBezTo>
                  <a:cubicBezTo>
                    <a:pt x="936590" y="703087"/>
                    <a:pt x="936096" y="701775"/>
                    <a:pt x="934973" y="701271"/>
                  </a:cubicBezTo>
                  <a:cubicBezTo>
                    <a:pt x="934689" y="701134"/>
                    <a:pt x="934374" y="701071"/>
                    <a:pt x="934059" y="701071"/>
                  </a:cubicBezTo>
                  <a:close/>
                  <a:moveTo>
                    <a:pt x="18702" y="685583"/>
                  </a:moveTo>
                  <a:cubicBezTo>
                    <a:pt x="18419" y="685583"/>
                    <a:pt x="18125" y="685636"/>
                    <a:pt x="17851" y="685751"/>
                  </a:cubicBezTo>
                  <a:cubicBezTo>
                    <a:pt x="16728" y="686224"/>
                    <a:pt x="16193" y="687515"/>
                    <a:pt x="16655" y="688649"/>
                  </a:cubicBezTo>
                  <a:cubicBezTo>
                    <a:pt x="18965" y="694172"/>
                    <a:pt x="21348" y="699675"/>
                    <a:pt x="23784" y="704988"/>
                  </a:cubicBezTo>
                  <a:cubicBezTo>
                    <a:pt x="24309" y="706111"/>
                    <a:pt x="25622" y="706584"/>
                    <a:pt x="26724" y="706080"/>
                  </a:cubicBezTo>
                  <a:cubicBezTo>
                    <a:pt x="27837" y="705576"/>
                    <a:pt x="28331" y="704263"/>
                    <a:pt x="27827" y="703150"/>
                  </a:cubicBezTo>
                  <a:cubicBezTo>
                    <a:pt x="25401" y="697868"/>
                    <a:pt x="23028" y="692429"/>
                    <a:pt x="20750" y="686948"/>
                  </a:cubicBezTo>
                  <a:cubicBezTo>
                    <a:pt x="20403" y="686098"/>
                    <a:pt x="19563" y="685583"/>
                    <a:pt x="18702" y="685583"/>
                  </a:cubicBezTo>
                  <a:close/>
                  <a:moveTo>
                    <a:pt x="947689" y="668058"/>
                  </a:moveTo>
                  <a:cubicBezTo>
                    <a:pt x="946786" y="668058"/>
                    <a:pt x="945946" y="668625"/>
                    <a:pt x="945620" y="669507"/>
                  </a:cubicBezTo>
                  <a:cubicBezTo>
                    <a:pt x="943551" y="675062"/>
                    <a:pt x="941378" y="680627"/>
                    <a:pt x="939131" y="686056"/>
                  </a:cubicBezTo>
                  <a:cubicBezTo>
                    <a:pt x="938658" y="687190"/>
                    <a:pt x="939204" y="688481"/>
                    <a:pt x="940328" y="688954"/>
                  </a:cubicBezTo>
                  <a:cubicBezTo>
                    <a:pt x="941462" y="689405"/>
                    <a:pt x="942764" y="688880"/>
                    <a:pt x="943215" y="687746"/>
                  </a:cubicBezTo>
                  <a:cubicBezTo>
                    <a:pt x="945484" y="682275"/>
                    <a:pt x="947678" y="676658"/>
                    <a:pt x="949768" y="671051"/>
                  </a:cubicBezTo>
                  <a:cubicBezTo>
                    <a:pt x="950198" y="669906"/>
                    <a:pt x="949600" y="668635"/>
                    <a:pt x="948455" y="668205"/>
                  </a:cubicBezTo>
                  <a:cubicBezTo>
                    <a:pt x="948193" y="668110"/>
                    <a:pt x="947941" y="668058"/>
                    <a:pt x="947689" y="668058"/>
                  </a:cubicBezTo>
                  <a:close/>
                  <a:moveTo>
                    <a:pt x="6259" y="652276"/>
                  </a:moveTo>
                  <a:cubicBezTo>
                    <a:pt x="6028" y="652276"/>
                    <a:pt x="5797" y="652307"/>
                    <a:pt x="5556" y="652391"/>
                  </a:cubicBezTo>
                  <a:cubicBezTo>
                    <a:pt x="4401" y="652769"/>
                    <a:pt x="3781" y="654029"/>
                    <a:pt x="4159" y="655195"/>
                  </a:cubicBezTo>
                  <a:cubicBezTo>
                    <a:pt x="6060" y="660876"/>
                    <a:pt x="8065" y="666546"/>
                    <a:pt x="10113" y="672048"/>
                  </a:cubicBezTo>
                  <a:cubicBezTo>
                    <a:pt x="10543" y="673203"/>
                    <a:pt x="11824" y="673770"/>
                    <a:pt x="12969" y="673361"/>
                  </a:cubicBezTo>
                  <a:cubicBezTo>
                    <a:pt x="14113" y="672920"/>
                    <a:pt x="14701" y="671639"/>
                    <a:pt x="14271" y="670505"/>
                  </a:cubicBezTo>
                  <a:cubicBezTo>
                    <a:pt x="12234" y="665055"/>
                    <a:pt x="10249" y="659437"/>
                    <a:pt x="8359" y="653788"/>
                  </a:cubicBezTo>
                  <a:cubicBezTo>
                    <a:pt x="8044" y="652864"/>
                    <a:pt x="7183" y="652276"/>
                    <a:pt x="6259" y="652276"/>
                  </a:cubicBezTo>
                  <a:close/>
                  <a:moveTo>
                    <a:pt x="958882" y="634205"/>
                  </a:moveTo>
                  <a:cubicBezTo>
                    <a:pt x="957916" y="634205"/>
                    <a:pt x="957034" y="634835"/>
                    <a:pt x="956750" y="635801"/>
                  </a:cubicBezTo>
                  <a:cubicBezTo>
                    <a:pt x="955112" y="641440"/>
                    <a:pt x="953338" y="647131"/>
                    <a:pt x="951490" y="652738"/>
                  </a:cubicBezTo>
                  <a:cubicBezTo>
                    <a:pt x="951101" y="653893"/>
                    <a:pt x="951731" y="655143"/>
                    <a:pt x="952897" y="655521"/>
                  </a:cubicBezTo>
                  <a:cubicBezTo>
                    <a:pt x="954073" y="655930"/>
                    <a:pt x="955301" y="655279"/>
                    <a:pt x="955700" y="654124"/>
                  </a:cubicBezTo>
                  <a:cubicBezTo>
                    <a:pt x="957559" y="648464"/>
                    <a:pt x="959344" y="642731"/>
                    <a:pt x="961014" y="637040"/>
                  </a:cubicBezTo>
                  <a:cubicBezTo>
                    <a:pt x="961350" y="635864"/>
                    <a:pt x="960667" y="634635"/>
                    <a:pt x="959501" y="634289"/>
                  </a:cubicBezTo>
                  <a:cubicBezTo>
                    <a:pt x="959291" y="634236"/>
                    <a:pt x="959092" y="634205"/>
                    <a:pt x="958882" y="634205"/>
                  </a:cubicBezTo>
                  <a:close/>
                  <a:moveTo>
                    <a:pt x="-3769" y="618108"/>
                  </a:moveTo>
                  <a:cubicBezTo>
                    <a:pt x="-3958" y="618108"/>
                    <a:pt x="-4136" y="618129"/>
                    <a:pt x="-4325" y="618181"/>
                  </a:cubicBezTo>
                  <a:cubicBezTo>
                    <a:pt x="-5501" y="618475"/>
                    <a:pt x="-6215" y="619683"/>
                    <a:pt x="-5911" y="620869"/>
                  </a:cubicBezTo>
                  <a:cubicBezTo>
                    <a:pt x="-4430" y="626687"/>
                    <a:pt x="-2834" y="632483"/>
                    <a:pt x="-1186" y="638121"/>
                  </a:cubicBezTo>
                  <a:cubicBezTo>
                    <a:pt x="-839" y="639287"/>
                    <a:pt x="400" y="639970"/>
                    <a:pt x="1565" y="639623"/>
                  </a:cubicBezTo>
                  <a:cubicBezTo>
                    <a:pt x="2742" y="639277"/>
                    <a:pt x="3414" y="638048"/>
                    <a:pt x="3057" y="636872"/>
                  </a:cubicBezTo>
                  <a:cubicBezTo>
                    <a:pt x="1418" y="631296"/>
                    <a:pt x="-146" y="625542"/>
                    <a:pt x="-1627" y="619767"/>
                  </a:cubicBezTo>
                  <a:cubicBezTo>
                    <a:pt x="-1878" y="618769"/>
                    <a:pt x="-2782" y="618108"/>
                    <a:pt x="-3769" y="618108"/>
                  </a:cubicBezTo>
                  <a:close/>
                  <a:moveTo>
                    <a:pt x="967597" y="599680"/>
                  </a:moveTo>
                  <a:cubicBezTo>
                    <a:pt x="966579" y="599680"/>
                    <a:pt x="965665" y="600383"/>
                    <a:pt x="965434" y="601433"/>
                  </a:cubicBezTo>
                  <a:cubicBezTo>
                    <a:pt x="964195" y="607198"/>
                    <a:pt x="962851" y="613005"/>
                    <a:pt x="961412" y="618696"/>
                  </a:cubicBezTo>
                  <a:cubicBezTo>
                    <a:pt x="961108" y="619882"/>
                    <a:pt x="961822" y="621079"/>
                    <a:pt x="963019" y="621384"/>
                  </a:cubicBezTo>
                  <a:cubicBezTo>
                    <a:pt x="964216" y="621678"/>
                    <a:pt x="965403" y="620964"/>
                    <a:pt x="965697" y="619767"/>
                  </a:cubicBezTo>
                  <a:cubicBezTo>
                    <a:pt x="967156" y="614034"/>
                    <a:pt x="968521" y="608175"/>
                    <a:pt x="969771" y="602357"/>
                  </a:cubicBezTo>
                  <a:cubicBezTo>
                    <a:pt x="970023" y="601160"/>
                    <a:pt x="969267" y="599984"/>
                    <a:pt x="968070" y="599732"/>
                  </a:cubicBezTo>
                  <a:cubicBezTo>
                    <a:pt x="967912" y="599690"/>
                    <a:pt x="967755" y="599680"/>
                    <a:pt x="967597" y="599680"/>
                  </a:cubicBezTo>
                  <a:close/>
                  <a:moveTo>
                    <a:pt x="-11318" y="583299"/>
                  </a:moveTo>
                  <a:cubicBezTo>
                    <a:pt x="-11455" y="583299"/>
                    <a:pt x="-11581" y="583310"/>
                    <a:pt x="-11707" y="583341"/>
                  </a:cubicBezTo>
                  <a:cubicBezTo>
                    <a:pt x="-12925" y="583551"/>
                    <a:pt x="-13723" y="584706"/>
                    <a:pt x="-13503" y="585914"/>
                  </a:cubicBezTo>
                  <a:cubicBezTo>
                    <a:pt x="-12442" y="591773"/>
                    <a:pt x="-11276" y="597674"/>
                    <a:pt x="-10016" y="603460"/>
                  </a:cubicBezTo>
                  <a:cubicBezTo>
                    <a:pt x="-9754" y="604657"/>
                    <a:pt x="-8546" y="605402"/>
                    <a:pt x="-7391" y="605150"/>
                  </a:cubicBezTo>
                  <a:cubicBezTo>
                    <a:pt x="-6184" y="604888"/>
                    <a:pt x="-5438" y="603712"/>
                    <a:pt x="-5690" y="602515"/>
                  </a:cubicBezTo>
                  <a:cubicBezTo>
                    <a:pt x="-6929" y="596792"/>
                    <a:pt x="-8095" y="590933"/>
                    <a:pt x="-9134" y="585126"/>
                  </a:cubicBezTo>
                  <a:cubicBezTo>
                    <a:pt x="-9334" y="584055"/>
                    <a:pt x="-10268" y="583299"/>
                    <a:pt x="-11318" y="583299"/>
                  </a:cubicBezTo>
                  <a:close/>
                  <a:moveTo>
                    <a:pt x="973824" y="564619"/>
                  </a:moveTo>
                  <a:cubicBezTo>
                    <a:pt x="972742" y="564619"/>
                    <a:pt x="971797" y="565417"/>
                    <a:pt x="971640" y="566520"/>
                  </a:cubicBezTo>
                  <a:cubicBezTo>
                    <a:pt x="970810" y="572337"/>
                    <a:pt x="969876" y="578217"/>
                    <a:pt x="968847" y="584024"/>
                  </a:cubicBezTo>
                  <a:cubicBezTo>
                    <a:pt x="968637" y="585242"/>
                    <a:pt x="969435" y="586386"/>
                    <a:pt x="970642" y="586596"/>
                  </a:cubicBezTo>
                  <a:cubicBezTo>
                    <a:pt x="971829" y="586806"/>
                    <a:pt x="973005" y="586008"/>
                    <a:pt x="973215" y="584801"/>
                  </a:cubicBezTo>
                  <a:cubicBezTo>
                    <a:pt x="974254" y="578931"/>
                    <a:pt x="975199" y="572998"/>
                    <a:pt x="976019" y="567139"/>
                  </a:cubicBezTo>
                  <a:cubicBezTo>
                    <a:pt x="976187" y="565932"/>
                    <a:pt x="975347" y="564808"/>
                    <a:pt x="974139" y="564640"/>
                  </a:cubicBezTo>
                  <a:cubicBezTo>
                    <a:pt x="974034" y="564619"/>
                    <a:pt x="973929" y="564619"/>
                    <a:pt x="973824" y="564619"/>
                  </a:cubicBezTo>
                  <a:close/>
                  <a:moveTo>
                    <a:pt x="-16359" y="548050"/>
                  </a:moveTo>
                  <a:cubicBezTo>
                    <a:pt x="-16443" y="548050"/>
                    <a:pt x="-16506" y="548060"/>
                    <a:pt x="-16600" y="548071"/>
                  </a:cubicBezTo>
                  <a:cubicBezTo>
                    <a:pt x="-17808" y="548197"/>
                    <a:pt x="-18690" y="549289"/>
                    <a:pt x="-18564" y="550507"/>
                  </a:cubicBezTo>
                  <a:cubicBezTo>
                    <a:pt x="-17923" y="556429"/>
                    <a:pt x="-17188" y="562404"/>
                    <a:pt x="-16348" y="568252"/>
                  </a:cubicBezTo>
                  <a:cubicBezTo>
                    <a:pt x="-16170" y="569470"/>
                    <a:pt x="-15046" y="570310"/>
                    <a:pt x="-13838" y="570132"/>
                  </a:cubicBezTo>
                  <a:cubicBezTo>
                    <a:pt x="-12620" y="569953"/>
                    <a:pt x="-11791" y="568840"/>
                    <a:pt x="-11959" y="567622"/>
                  </a:cubicBezTo>
                  <a:cubicBezTo>
                    <a:pt x="-12788" y="561826"/>
                    <a:pt x="-13534" y="555914"/>
                    <a:pt x="-14164" y="550034"/>
                  </a:cubicBezTo>
                  <a:cubicBezTo>
                    <a:pt x="-14280" y="548900"/>
                    <a:pt x="-15235" y="548050"/>
                    <a:pt x="-16359" y="548050"/>
                  </a:cubicBezTo>
                  <a:close/>
                  <a:moveTo>
                    <a:pt x="977520" y="529201"/>
                  </a:moveTo>
                  <a:cubicBezTo>
                    <a:pt x="976375" y="529201"/>
                    <a:pt x="975399" y="530104"/>
                    <a:pt x="975315" y="531270"/>
                  </a:cubicBezTo>
                  <a:cubicBezTo>
                    <a:pt x="974916" y="537108"/>
                    <a:pt x="974402" y="543062"/>
                    <a:pt x="973792" y="548921"/>
                  </a:cubicBezTo>
                  <a:cubicBezTo>
                    <a:pt x="973656" y="550150"/>
                    <a:pt x="974549" y="551231"/>
                    <a:pt x="975756" y="551357"/>
                  </a:cubicBezTo>
                  <a:cubicBezTo>
                    <a:pt x="976922" y="551504"/>
                    <a:pt x="978066" y="550612"/>
                    <a:pt x="978192" y="549383"/>
                  </a:cubicBezTo>
                  <a:cubicBezTo>
                    <a:pt x="978801" y="543461"/>
                    <a:pt x="979326" y="537476"/>
                    <a:pt x="979736" y="531574"/>
                  </a:cubicBezTo>
                  <a:cubicBezTo>
                    <a:pt x="979820" y="530356"/>
                    <a:pt x="978896" y="529285"/>
                    <a:pt x="977678" y="529201"/>
                  </a:cubicBezTo>
                  <a:cubicBezTo>
                    <a:pt x="977635" y="529201"/>
                    <a:pt x="977583" y="529201"/>
                    <a:pt x="977520" y="529201"/>
                  </a:cubicBezTo>
                  <a:close/>
                  <a:moveTo>
                    <a:pt x="-18889" y="512537"/>
                  </a:moveTo>
                  <a:cubicBezTo>
                    <a:pt x="-18910" y="512537"/>
                    <a:pt x="-18931" y="512537"/>
                    <a:pt x="-18973" y="512537"/>
                  </a:cubicBezTo>
                  <a:cubicBezTo>
                    <a:pt x="-20191" y="512579"/>
                    <a:pt x="-21147" y="513619"/>
                    <a:pt x="-21105" y="514837"/>
                  </a:cubicBezTo>
                  <a:cubicBezTo>
                    <a:pt x="-20874" y="520833"/>
                    <a:pt x="-20559" y="526839"/>
                    <a:pt x="-20149" y="532698"/>
                  </a:cubicBezTo>
                  <a:cubicBezTo>
                    <a:pt x="-20065" y="533916"/>
                    <a:pt x="-18879" y="534851"/>
                    <a:pt x="-17776" y="534735"/>
                  </a:cubicBezTo>
                  <a:cubicBezTo>
                    <a:pt x="-16558" y="534662"/>
                    <a:pt x="-15645" y="533601"/>
                    <a:pt x="-15728" y="532373"/>
                  </a:cubicBezTo>
                  <a:cubicBezTo>
                    <a:pt x="-16138" y="526576"/>
                    <a:pt x="-16453" y="520623"/>
                    <a:pt x="-16674" y="514679"/>
                  </a:cubicBezTo>
                  <a:cubicBezTo>
                    <a:pt x="-16716" y="513482"/>
                    <a:pt x="-17713" y="512537"/>
                    <a:pt x="-18889" y="512537"/>
                  </a:cubicBezTo>
                  <a:close/>
                  <a:moveTo>
                    <a:pt x="978707" y="493616"/>
                  </a:moveTo>
                  <a:cubicBezTo>
                    <a:pt x="977489" y="493616"/>
                    <a:pt x="976502" y="494603"/>
                    <a:pt x="976502" y="495821"/>
                  </a:cubicBezTo>
                  <a:lnTo>
                    <a:pt x="976512" y="496692"/>
                  </a:lnTo>
                  <a:cubicBezTo>
                    <a:pt x="976512" y="502320"/>
                    <a:pt x="976407" y="507949"/>
                    <a:pt x="976218" y="513545"/>
                  </a:cubicBezTo>
                  <a:cubicBezTo>
                    <a:pt x="976176" y="514774"/>
                    <a:pt x="977132" y="515803"/>
                    <a:pt x="978360" y="515845"/>
                  </a:cubicBezTo>
                  <a:cubicBezTo>
                    <a:pt x="979578" y="515950"/>
                    <a:pt x="980607" y="514931"/>
                    <a:pt x="980649" y="513703"/>
                  </a:cubicBezTo>
                  <a:cubicBezTo>
                    <a:pt x="980838" y="508054"/>
                    <a:pt x="980933" y="502373"/>
                    <a:pt x="980933" y="496661"/>
                  </a:cubicBezTo>
                  <a:lnTo>
                    <a:pt x="980922" y="495821"/>
                  </a:lnTo>
                  <a:cubicBezTo>
                    <a:pt x="980922" y="494603"/>
                    <a:pt x="979946" y="493616"/>
                    <a:pt x="978707" y="493616"/>
                  </a:cubicBezTo>
                  <a:close/>
                  <a:moveTo>
                    <a:pt x="-18910" y="476920"/>
                  </a:moveTo>
                  <a:cubicBezTo>
                    <a:pt x="-20097" y="476920"/>
                    <a:pt x="-21073" y="477865"/>
                    <a:pt x="-21115" y="479062"/>
                  </a:cubicBezTo>
                  <a:cubicBezTo>
                    <a:pt x="-21315" y="484848"/>
                    <a:pt x="-21420" y="490760"/>
                    <a:pt x="-21420" y="496661"/>
                  </a:cubicBezTo>
                  <a:cubicBezTo>
                    <a:pt x="-21420" y="497889"/>
                    <a:pt x="-20433" y="499013"/>
                    <a:pt x="-19204" y="499013"/>
                  </a:cubicBezTo>
                  <a:cubicBezTo>
                    <a:pt x="-17986" y="499013"/>
                    <a:pt x="-16999" y="498173"/>
                    <a:pt x="-16999" y="496944"/>
                  </a:cubicBezTo>
                  <a:lnTo>
                    <a:pt x="-16999" y="496661"/>
                  </a:lnTo>
                  <a:cubicBezTo>
                    <a:pt x="-16999" y="490812"/>
                    <a:pt x="-16894" y="484942"/>
                    <a:pt x="-16695" y="479209"/>
                  </a:cubicBezTo>
                  <a:cubicBezTo>
                    <a:pt x="-16642" y="477991"/>
                    <a:pt x="-17608" y="476973"/>
                    <a:pt x="-18826" y="476920"/>
                  </a:cubicBezTo>
                  <a:cubicBezTo>
                    <a:pt x="-18858" y="476920"/>
                    <a:pt x="-18879" y="476920"/>
                    <a:pt x="-18910" y="476920"/>
                  </a:cubicBezTo>
                  <a:close/>
                  <a:moveTo>
                    <a:pt x="977405" y="458030"/>
                  </a:moveTo>
                  <a:cubicBezTo>
                    <a:pt x="977352" y="458030"/>
                    <a:pt x="977300" y="458030"/>
                    <a:pt x="977247" y="458030"/>
                  </a:cubicBezTo>
                  <a:cubicBezTo>
                    <a:pt x="976029" y="458114"/>
                    <a:pt x="975115" y="459185"/>
                    <a:pt x="975199" y="460393"/>
                  </a:cubicBezTo>
                  <a:cubicBezTo>
                    <a:pt x="975620" y="466283"/>
                    <a:pt x="975945" y="472237"/>
                    <a:pt x="976165" y="478107"/>
                  </a:cubicBezTo>
                  <a:cubicBezTo>
                    <a:pt x="976218" y="479325"/>
                    <a:pt x="977121" y="480291"/>
                    <a:pt x="978465" y="480228"/>
                  </a:cubicBezTo>
                  <a:cubicBezTo>
                    <a:pt x="979683" y="480186"/>
                    <a:pt x="980628" y="479167"/>
                    <a:pt x="980586" y="477939"/>
                  </a:cubicBezTo>
                  <a:cubicBezTo>
                    <a:pt x="980366" y="472027"/>
                    <a:pt x="980051" y="466021"/>
                    <a:pt x="979620" y="460088"/>
                  </a:cubicBezTo>
                  <a:cubicBezTo>
                    <a:pt x="979536" y="458912"/>
                    <a:pt x="978560" y="458030"/>
                    <a:pt x="977405" y="458030"/>
                  </a:cubicBezTo>
                  <a:close/>
                  <a:moveTo>
                    <a:pt x="-16421" y="441397"/>
                  </a:moveTo>
                  <a:cubicBezTo>
                    <a:pt x="-17535" y="441397"/>
                    <a:pt x="-18501" y="442237"/>
                    <a:pt x="-18627" y="443382"/>
                  </a:cubicBezTo>
                  <a:cubicBezTo>
                    <a:pt x="-19246" y="449262"/>
                    <a:pt x="-19771" y="455258"/>
                    <a:pt x="-20181" y="461191"/>
                  </a:cubicBezTo>
                  <a:cubicBezTo>
                    <a:pt x="-20265" y="462419"/>
                    <a:pt x="-19351" y="463480"/>
                    <a:pt x="-18133" y="463564"/>
                  </a:cubicBezTo>
                  <a:cubicBezTo>
                    <a:pt x="-16989" y="463648"/>
                    <a:pt x="-15855" y="462724"/>
                    <a:pt x="-15771" y="461506"/>
                  </a:cubicBezTo>
                  <a:cubicBezTo>
                    <a:pt x="-15351" y="455615"/>
                    <a:pt x="-14826" y="449672"/>
                    <a:pt x="-14216" y="443844"/>
                  </a:cubicBezTo>
                  <a:cubicBezTo>
                    <a:pt x="-14090" y="442626"/>
                    <a:pt x="-14973" y="441545"/>
                    <a:pt x="-16180" y="441418"/>
                  </a:cubicBezTo>
                  <a:cubicBezTo>
                    <a:pt x="-16254" y="441397"/>
                    <a:pt x="-16348" y="441397"/>
                    <a:pt x="-16421" y="441397"/>
                  </a:cubicBezTo>
                  <a:close/>
                  <a:moveTo>
                    <a:pt x="973593" y="422623"/>
                  </a:moveTo>
                  <a:cubicBezTo>
                    <a:pt x="973477" y="422623"/>
                    <a:pt x="973383" y="422623"/>
                    <a:pt x="973278" y="422654"/>
                  </a:cubicBezTo>
                  <a:cubicBezTo>
                    <a:pt x="972060" y="422822"/>
                    <a:pt x="971220" y="423946"/>
                    <a:pt x="971388" y="425153"/>
                  </a:cubicBezTo>
                  <a:cubicBezTo>
                    <a:pt x="972238" y="430992"/>
                    <a:pt x="972984" y="436914"/>
                    <a:pt x="973614" y="442742"/>
                  </a:cubicBezTo>
                  <a:cubicBezTo>
                    <a:pt x="973750" y="443960"/>
                    <a:pt x="974853" y="444821"/>
                    <a:pt x="976050" y="444716"/>
                  </a:cubicBezTo>
                  <a:cubicBezTo>
                    <a:pt x="977268" y="444579"/>
                    <a:pt x="978150" y="443487"/>
                    <a:pt x="978014" y="442259"/>
                  </a:cubicBezTo>
                  <a:cubicBezTo>
                    <a:pt x="977384" y="436389"/>
                    <a:pt x="976628" y="430414"/>
                    <a:pt x="975787" y="424523"/>
                  </a:cubicBezTo>
                  <a:cubicBezTo>
                    <a:pt x="975620" y="423421"/>
                    <a:pt x="974674" y="422623"/>
                    <a:pt x="973593" y="422623"/>
                  </a:cubicBezTo>
                  <a:close/>
                  <a:moveTo>
                    <a:pt x="-11413" y="406148"/>
                  </a:moveTo>
                  <a:cubicBezTo>
                    <a:pt x="-12473" y="406148"/>
                    <a:pt x="-13408" y="406893"/>
                    <a:pt x="-13608" y="407975"/>
                  </a:cubicBezTo>
                  <a:cubicBezTo>
                    <a:pt x="-14636" y="413792"/>
                    <a:pt x="-15592" y="419735"/>
                    <a:pt x="-16432" y="425636"/>
                  </a:cubicBezTo>
                  <a:cubicBezTo>
                    <a:pt x="-16600" y="426854"/>
                    <a:pt x="-15750" y="427968"/>
                    <a:pt x="-14542" y="428136"/>
                  </a:cubicBezTo>
                  <a:cubicBezTo>
                    <a:pt x="-13324" y="428314"/>
                    <a:pt x="-12221" y="427464"/>
                    <a:pt x="-12032" y="426256"/>
                  </a:cubicBezTo>
                  <a:cubicBezTo>
                    <a:pt x="-11213" y="420407"/>
                    <a:pt x="-10268" y="414527"/>
                    <a:pt x="-9239" y="408752"/>
                  </a:cubicBezTo>
                  <a:cubicBezTo>
                    <a:pt x="-9029" y="407544"/>
                    <a:pt x="-9827" y="406400"/>
                    <a:pt x="-11024" y="406179"/>
                  </a:cubicBezTo>
                  <a:cubicBezTo>
                    <a:pt x="-11150" y="406158"/>
                    <a:pt x="-11297" y="406148"/>
                    <a:pt x="-11413" y="406148"/>
                  </a:cubicBezTo>
                  <a:close/>
                  <a:moveTo>
                    <a:pt x="967261" y="387583"/>
                  </a:moveTo>
                  <a:cubicBezTo>
                    <a:pt x="967093" y="387583"/>
                    <a:pt x="966946" y="387604"/>
                    <a:pt x="966778" y="387636"/>
                  </a:cubicBezTo>
                  <a:cubicBezTo>
                    <a:pt x="965592" y="387888"/>
                    <a:pt x="964815" y="389074"/>
                    <a:pt x="965088" y="390271"/>
                  </a:cubicBezTo>
                  <a:cubicBezTo>
                    <a:pt x="966337" y="396046"/>
                    <a:pt x="967513" y="401885"/>
                    <a:pt x="968553" y="407660"/>
                  </a:cubicBezTo>
                  <a:cubicBezTo>
                    <a:pt x="968784" y="408867"/>
                    <a:pt x="969928" y="409644"/>
                    <a:pt x="971125" y="409445"/>
                  </a:cubicBezTo>
                  <a:cubicBezTo>
                    <a:pt x="972333" y="409235"/>
                    <a:pt x="973131" y="408069"/>
                    <a:pt x="972921" y="406872"/>
                  </a:cubicBezTo>
                  <a:cubicBezTo>
                    <a:pt x="971860" y="401045"/>
                    <a:pt x="970684" y="395154"/>
                    <a:pt x="969414" y="389326"/>
                  </a:cubicBezTo>
                  <a:cubicBezTo>
                    <a:pt x="969183" y="388287"/>
                    <a:pt x="968269" y="387583"/>
                    <a:pt x="967261" y="387583"/>
                  </a:cubicBezTo>
                  <a:close/>
                  <a:moveTo>
                    <a:pt x="-3905" y="371329"/>
                  </a:moveTo>
                  <a:cubicBezTo>
                    <a:pt x="-4892" y="371329"/>
                    <a:pt x="-5785" y="372001"/>
                    <a:pt x="-6047" y="373009"/>
                  </a:cubicBezTo>
                  <a:cubicBezTo>
                    <a:pt x="-7507" y="378784"/>
                    <a:pt x="-8893" y="384643"/>
                    <a:pt x="-10132" y="390418"/>
                  </a:cubicBezTo>
                  <a:cubicBezTo>
                    <a:pt x="-10394" y="391615"/>
                    <a:pt x="-9628" y="392802"/>
                    <a:pt x="-8441" y="393064"/>
                  </a:cubicBezTo>
                  <a:cubicBezTo>
                    <a:pt x="-7234" y="393316"/>
                    <a:pt x="-6058" y="392550"/>
                    <a:pt x="-5816" y="391353"/>
                  </a:cubicBezTo>
                  <a:cubicBezTo>
                    <a:pt x="-4567" y="385620"/>
                    <a:pt x="-3202" y="379813"/>
                    <a:pt x="-1753" y="374090"/>
                  </a:cubicBezTo>
                  <a:cubicBezTo>
                    <a:pt x="-1458" y="372904"/>
                    <a:pt x="-2173" y="371707"/>
                    <a:pt x="-3359" y="371402"/>
                  </a:cubicBezTo>
                  <a:cubicBezTo>
                    <a:pt x="-3538" y="371360"/>
                    <a:pt x="-3727" y="371329"/>
                    <a:pt x="-3905" y="371329"/>
                  </a:cubicBezTo>
                  <a:close/>
                  <a:moveTo>
                    <a:pt x="958409" y="353090"/>
                  </a:moveTo>
                  <a:cubicBezTo>
                    <a:pt x="958199" y="353090"/>
                    <a:pt x="958000" y="353111"/>
                    <a:pt x="957779" y="353174"/>
                  </a:cubicBezTo>
                  <a:cubicBezTo>
                    <a:pt x="956614" y="353520"/>
                    <a:pt x="955952" y="354759"/>
                    <a:pt x="956288" y="355925"/>
                  </a:cubicBezTo>
                  <a:cubicBezTo>
                    <a:pt x="957958" y="361584"/>
                    <a:pt x="959544" y="367339"/>
                    <a:pt x="960992" y="373019"/>
                  </a:cubicBezTo>
                  <a:cubicBezTo>
                    <a:pt x="961297" y="374206"/>
                    <a:pt x="962515" y="374920"/>
                    <a:pt x="963691" y="374615"/>
                  </a:cubicBezTo>
                  <a:cubicBezTo>
                    <a:pt x="964878" y="374311"/>
                    <a:pt x="965592" y="373103"/>
                    <a:pt x="965287" y="371917"/>
                  </a:cubicBezTo>
                  <a:cubicBezTo>
                    <a:pt x="963817" y="366183"/>
                    <a:pt x="962221" y="360387"/>
                    <a:pt x="960541" y="354675"/>
                  </a:cubicBezTo>
                  <a:cubicBezTo>
                    <a:pt x="960257" y="353709"/>
                    <a:pt x="959376" y="353090"/>
                    <a:pt x="958409" y="353090"/>
                  </a:cubicBezTo>
                  <a:close/>
                  <a:moveTo>
                    <a:pt x="6102" y="337161"/>
                  </a:moveTo>
                  <a:cubicBezTo>
                    <a:pt x="5157" y="337161"/>
                    <a:pt x="4296" y="337738"/>
                    <a:pt x="3991" y="338673"/>
                  </a:cubicBezTo>
                  <a:cubicBezTo>
                    <a:pt x="2122" y="344290"/>
                    <a:pt x="337" y="350023"/>
                    <a:pt x="-1343" y="355746"/>
                  </a:cubicBezTo>
                  <a:cubicBezTo>
                    <a:pt x="-1679" y="356922"/>
                    <a:pt x="-1007" y="358161"/>
                    <a:pt x="169" y="358497"/>
                  </a:cubicBezTo>
                  <a:cubicBezTo>
                    <a:pt x="1345" y="358854"/>
                    <a:pt x="2563" y="358172"/>
                    <a:pt x="2910" y="356996"/>
                  </a:cubicBezTo>
                  <a:cubicBezTo>
                    <a:pt x="4569" y="351325"/>
                    <a:pt x="6354" y="345634"/>
                    <a:pt x="8191" y="340069"/>
                  </a:cubicBezTo>
                  <a:cubicBezTo>
                    <a:pt x="8580" y="338914"/>
                    <a:pt x="7960" y="337654"/>
                    <a:pt x="6784" y="337276"/>
                  </a:cubicBezTo>
                  <a:cubicBezTo>
                    <a:pt x="6553" y="337192"/>
                    <a:pt x="6322" y="337161"/>
                    <a:pt x="6102" y="337161"/>
                  </a:cubicBezTo>
                  <a:close/>
                  <a:moveTo>
                    <a:pt x="947122" y="319310"/>
                  </a:moveTo>
                  <a:cubicBezTo>
                    <a:pt x="946859" y="319310"/>
                    <a:pt x="946597" y="319362"/>
                    <a:pt x="946334" y="319457"/>
                  </a:cubicBezTo>
                  <a:cubicBezTo>
                    <a:pt x="945189" y="319877"/>
                    <a:pt x="944612" y="321158"/>
                    <a:pt x="945043" y="322303"/>
                  </a:cubicBezTo>
                  <a:cubicBezTo>
                    <a:pt x="947111" y="327836"/>
                    <a:pt x="949106" y="333454"/>
                    <a:pt x="950965" y="339019"/>
                  </a:cubicBezTo>
                  <a:cubicBezTo>
                    <a:pt x="951353" y="340174"/>
                    <a:pt x="952613" y="340794"/>
                    <a:pt x="953768" y="340405"/>
                  </a:cubicBezTo>
                  <a:cubicBezTo>
                    <a:pt x="954934" y="340027"/>
                    <a:pt x="955553" y="338778"/>
                    <a:pt x="955175" y="337602"/>
                  </a:cubicBezTo>
                  <a:cubicBezTo>
                    <a:pt x="953285" y="331994"/>
                    <a:pt x="951280" y="326324"/>
                    <a:pt x="949190" y="320759"/>
                  </a:cubicBezTo>
                  <a:cubicBezTo>
                    <a:pt x="948844" y="319856"/>
                    <a:pt x="948004" y="319310"/>
                    <a:pt x="947122" y="319310"/>
                  </a:cubicBezTo>
                  <a:close/>
                  <a:moveTo>
                    <a:pt x="18555" y="303696"/>
                  </a:moveTo>
                  <a:cubicBezTo>
                    <a:pt x="17684" y="303696"/>
                    <a:pt x="16865" y="304210"/>
                    <a:pt x="16508" y="305061"/>
                  </a:cubicBezTo>
                  <a:cubicBezTo>
                    <a:pt x="14208" y="310595"/>
                    <a:pt x="12003" y="316212"/>
                    <a:pt x="9945" y="321757"/>
                  </a:cubicBezTo>
                  <a:cubicBezTo>
                    <a:pt x="9525" y="322891"/>
                    <a:pt x="10102" y="324172"/>
                    <a:pt x="11247" y="324602"/>
                  </a:cubicBezTo>
                  <a:cubicBezTo>
                    <a:pt x="12402" y="325022"/>
                    <a:pt x="13672" y="324445"/>
                    <a:pt x="14103" y="323290"/>
                  </a:cubicBezTo>
                  <a:cubicBezTo>
                    <a:pt x="16140" y="317819"/>
                    <a:pt x="18324" y="312243"/>
                    <a:pt x="20603" y="306752"/>
                  </a:cubicBezTo>
                  <a:cubicBezTo>
                    <a:pt x="21065" y="305628"/>
                    <a:pt x="20529" y="304336"/>
                    <a:pt x="19395" y="303864"/>
                  </a:cubicBezTo>
                  <a:cubicBezTo>
                    <a:pt x="19122" y="303748"/>
                    <a:pt x="18828" y="303696"/>
                    <a:pt x="18555" y="303696"/>
                  </a:cubicBezTo>
                  <a:close/>
                  <a:moveTo>
                    <a:pt x="933471" y="286538"/>
                  </a:moveTo>
                  <a:cubicBezTo>
                    <a:pt x="933156" y="286538"/>
                    <a:pt x="932852" y="286601"/>
                    <a:pt x="932558" y="286738"/>
                  </a:cubicBezTo>
                  <a:cubicBezTo>
                    <a:pt x="931434" y="287252"/>
                    <a:pt x="930941" y="288565"/>
                    <a:pt x="931466" y="289678"/>
                  </a:cubicBezTo>
                  <a:cubicBezTo>
                    <a:pt x="933902" y="295002"/>
                    <a:pt x="936285" y="300451"/>
                    <a:pt x="938543" y="305870"/>
                  </a:cubicBezTo>
                  <a:cubicBezTo>
                    <a:pt x="939015" y="307004"/>
                    <a:pt x="940328" y="307529"/>
                    <a:pt x="941451" y="307067"/>
                  </a:cubicBezTo>
                  <a:cubicBezTo>
                    <a:pt x="942575" y="306594"/>
                    <a:pt x="943110" y="305292"/>
                    <a:pt x="942638" y="304168"/>
                  </a:cubicBezTo>
                  <a:cubicBezTo>
                    <a:pt x="940349" y="298698"/>
                    <a:pt x="937944" y="293206"/>
                    <a:pt x="935487" y="287819"/>
                  </a:cubicBezTo>
                  <a:cubicBezTo>
                    <a:pt x="935109" y="287011"/>
                    <a:pt x="934311" y="286538"/>
                    <a:pt x="933471" y="286538"/>
                  </a:cubicBezTo>
                  <a:close/>
                  <a:moveTo>
                    <a:pt x="33382" y="271229"/>
                  </a:moveTo>
                  <a:cubicBezTo>
                    <a:pt x="32573" y="271229"/>
                    <a:pt x="31796" y="271680"/>
                    <a:pt x="31408" y="272447"/>
                  </a:cubicBezTo>
                  <a:cubicBezTo>
                    <a:pt x="28740" y="277760"/>
                    <a:pt x="26136" y="283210"/>
                    <a:pt x="23669" y="288617"/>
                  </a:cubicBezTo>
                  <a:cubicBezTo>
                    <a:pt x="23154" y="289741"/>
                    <a:pt x="23648" y="291054"/>
                    <a:pt x="24750" y="291558"/>
                  </a:cubicBezTo>
                  <a:cubicBezTo>
                    <a:pt x="25874" y="292051"/>
                    <a:pt x="27186" y="291568"/>
                    <a:pt x="27690" y="290455"/>
                  </a:cubicBezTo>
                  <a:cubicBezTo>
                    <a:pt x="30148" y="285089"/>
                    <a:pt x="32731" y="279703"/>
                    <a:pt x="35366" y="274431"/>
                  </a:cubicBezTo>
                  <a:cubicBezTo>
                    <a:pt x="35902" y="273350"/>
                    <a:pt x="35471" y="272016"/>
                    <a:pt x="34379" y="271470"/>
                  </a:cubicBezTo>
                  <a:cubicBezTo>
                    <a:pt x="34064" y="271302"/>
                    <a:pt x="33728" y="271229"/>
                    <a:pt x="33382" y="271229"/>
                  </a:cubicBezTo>
                  <a:close/>
                  <a:moveTo>
                    <a:pt x="917511" y="254796"/>
                  </a:moveTo>
                  <a:cubicBezTo>
                    <a:pt x="917143" y="254796"/>
                    <a:pt x="916776" y="254880"/>
                    <a:pt x="916440" y="255069"/>
                  </a:cubicBezTo>
                  <a:cubicBezTo>
                    <a:pt x="915368" y="255657"/>
                    <a:pt x="914970" y="257001"/>
                    <a:pt x="915568" y="258072"/>
                  </a:cubicBezTo>
                  <a:cubicBezTo>
                    <a:pt x="918372" y="263175"/>
                    <a:pt x="921133" y="268457"/>
                    <a:pt x="923800" y="273738"/>
                  </a:cubicBezTo>
                  <a:cubicBezTo>
                    <a:pt x="924346" y="274830"/>
                    <a:pt x="925680" y="275272"/>
                    <a:pt x="926761" y="274715"/>
                  </a:cubicBezTo>
                  <a:cubicBezTo>
                    <a:pt x="927864" y="274169"/>
                    <a:pt x="928295" y="272835"/>
                    <a:pt x="927748" y="271743"/>
                  </a:cubicBezTo>
                  <a:cubicBezTo>
                    <a:pt x="925071" y="266420"/>
                    <a:pt x="922278" y="261107"/>
                    <a:pt x="919443" y="255951"/>
                  </a:cubicBezTo>
                  <a:cubicBezTo>
                    <a:pt x="919044" y="255216"/>
                    <a:pt x="918277" y="254796"/>
                    <a:pt x="917511" y="254796"/>
                  </a:cubicBezTo>
                  <a:close/>
                  <a:moveTo>
                    <a:pt x="50497" y="239938"/>
                  </a:moveTo>
                  <a:cubicBezTo>
                    <a:pt x="49752" y="239938"/>
                    <a:pt x="49017" y="240326"/>
                    <a:pt x="48597" y="241019"/>
                  </a:cubicBezTo>
                  <a:cubicBezTo>
                    <a:pt x="45562" y="246102"/>
                    <a:pt x="42580" y="251331"/>
                    <a:pt x="39713" y="256581"/>
                  </a:cubicBezTo>
                  <a:cubicBezTo>
                    <a:pt x="39125" y="257652"/>
                    <a:pt x="39524" y="258996"/>
                    <a:pt x="40595" y="259584"/>
                  </a:cubicBezTo>
                  <a:cubicBezTo>
                    <a:pt x="41666" y="260172"/>
                    <a:pt x="43021" y="259773"/>
                    <a:pt x="43598" y="258712"/>
                  </a:cubicBezTo>
                  <a:cubicBezTo>
                    <a:pt x="46444" y="253504"/>
                    <a:pt x="49405" y="248317"/>
                    <a:pt x="52398" y="243287"/>
                  </a:cubicBezTo>
                  <a:cubicBezTo>
                    <a:pt x="53028" y="242237"/>
                    <a:pt x="52681" y="240872"/>
                    <a:pt x="51631" y="240253"/>
                  </a:cubicBezTo>
                  <a:cubicBezTo>
                    <a:pt x="51274" y="240032"/>
                    <a:pt x="50886" y="239938"/>
                    <a:pt x="50497" y="239938"/>
                  </a:cubicBezTo>
                  <a:close/>
                  <a:moveTo>
                    <a:pt x="899303" y="224250"/>
                  </a:moveTo>
                  <a:cubicBezTo>
                    <a:pt x="898883" y="224250"/>
                    <a:pt x="898474" y="224366"/>
                    <a:pt x="898095" y="224607"/>
                  </a:cubicBezTo>
                  <a:cubicBezTo>
                    <a:pt x="897077" y="225269"/>
                    <a:pt x="896783" y="226634"/>
                    <a:pt x="897444" y="227673"/>
                  </a:cubicBezTo>
                  <a:cubicBezTo>
                    <a:pt x="900647" y="232630"/>
                    <a:pt x="903787" y="237691"/>
                    <a:pt x="906779" y="242710"/>
                  </a:cubicBezTo>
                  <a:cubicBezTo>
                    <a:pt x="907409" y="243770"/>
                    <a:pt x="908764" y="244106"/>
                    <a:pt x="909824" y="243487"/>
                  </a:cubicBezTo>
                  <a:cubicBezTo>
                    <a:pt x="910864" y="242857"/>
                    <a:pt x="911210" y="241492"/>
                    <a:pt x="910580" y="240452"/>
                  </a:cubicBezTo>
                  <a:cubicBezTo>
                    <a:pt x="907567" y="235381"/>
                    <a:pt x="904396" y="230267"/>
                    <a:pt x="901162" y="225269"/>
                  </a:cubicBezTo>
                  <a:cubicBezTo>
                    <a:pt x="900731" y="224607"/>
                    <a:pt x="900038" y="224250"/>
                    <a:pt x="899303" y="224250"/>
                  </a:cubicBezTo>
                  <a:close/>
                  <a:moveTo>
                    <a:pt x="69797" y="209949"/>
                  </a:moveTo>
                  <a:cubicBezTo>
                    <a:pt x="69104" y="209949"/>
                    <a:pt x="68411" y="210285"/>
                    <a:pt x="67980" y="210904"/>
                  </a:cubicBezTo>
                  <a:cubicBezTo>
                    <a:pt x="64599" y="215745"/>
                    <a:pt x="61249" y="220764"/>
                    <a:pt x="58015" y="225794"/>
                  </a:cubicBezTo>
                  <a:cubicBezTo>
                    <a:pt x="57354" y="226812"/>
                    <a:pt x="57648" y="228188"/>
                    <a:pt x="58677" y="228849"/>
                  </a:cubicBezTo>
                  <a:cubicBezTo>
                    <a:pt x="59706" y="229511"/>
                    <a:pt x="61071" y="229206"/>
                    <a:pt x="61732" y="228188"/>
                  </a:cubicBezTo>
                  <a:cubicBezTo>
                    <a:pt x="64946" y="223190"/>
                    <a:pt x="68264" y="218234"/>
                    <a:pt x="71603" y="213435"/>
                  </a:cubicBezTo>
                  <a:cubicBezTo>
                    <a:pt x="72317" y="212437"/>
                    <a:pt x="72065" y="211051"/>
                    <a:pt x="71067" y="210358"/>
                  </a:cubicBezTo>
                  <a:cubicBezTo>
                    <a:pt x="70668" y="210075"/>
                    <a:pt x="70238" y="209949"/>
                    <a:pt x="69797" y="209949"/>
                  </a:cubicBezTo>
                  <a:close/>
                  <a:moveTo>
                    <a:pt x="878964" y="195070"/>
                  </a:moveTo>
                  <a:cubicBezTo>
                    <a:pt x="878502" y="195070"/>
                    <a:pt x="878029" y="195217"/>
                    <a:pt x="877630" y="195511"/>
                  </a:cubicBezTo>
                  <a:cubicBezTo>
                    <a:pt x="876654" y="196256"/>
                    <a:pt x="876454" y="197632"/>
                    <a:pt x="877189" y="198608"/>
                  </a:cubicBezTo>
                  <a:cubicBezTo>
                    <a:pt x="880707" y="203302"/>
                    <a:pt x="884214" y="208132"/>
                    <a:pt x="887574" y="212962"/>
                  </a:cubicBezTo>
                  <a:cubicBezTo>
                    <a:pt x="888278" y="213970"/>
                    <a:pt x="889664" y="214212"/>
                    <a:pt x="890651" y="213508"/>
                  </a:cubicBezTo>
                  <a:cubicBezTo>
                    <a:pt x="891669" y="212815"/>
                    <a:pt x="891911" y="211429"/>
                    <a:pt x="891218" y="210432"/>
                  </a:cubicBezTo>
                  <a:cubicBezTo>
                    <a:pt x="887816" y="205549"/>
                    <a:pt x="884287" y="200677"/>
                    <a:pt x="880738" y="195962"/>
                  </a:cubicBezTo>
                  <a:cubicBezTo>
                    <a:pt x="880297" y="195374"/>
                    <a:pt x="879636" y="195070"/>
                    <a:pt x="878964" y="195070"/>
                  </a:cubicBezTo>
                  <a:close/>
                  <a:moveTo>
                    <a:pt x="91165" y="181430"/>
                  </a:moveTo>
                  <a:cubicBezTo>
                    <a:pt x="90514" y="181430"/>
                    <a:pt x="89884" y="181713"/>
                    <a:pt x="89443" y="182249"/>
                  </a:cubicBezTo>
                  <a:cubicBezTo>
                    <a:pt x="85736" y="186848"/>
                    <a:pt x="82040" y="191605"/>
                    <a:pt x="78449" y="196393"/>
                  </a:cubicBezTo>
                  <a:cubicBezTo>
                    <a:pt x="77714" y="197359"/>
                    <a:pt x="77913" y="198755"/>
                    <a:pt x="78890" y="199480"/>
                  </a:cubicBezTo>
                  <a:cubicBezTo>
                    <a:pt x="79867" y="200215"/>
                    <a:pt x="81253" y="200026"/>
                    <a:pt x="81998" y="199039"/>
                  </a:cubicBezTo>
                  <a:cubicBezTo>
                    <a:pt x="85547" y="194303"/>
                    <a:pt x="89212" y="189589"/>
                    <a:pt x="92887" y="185032"/>
                  </a:cubicBezTo>
                  <a:cubicBezTo>
                    <a:pt x="93654" y="184086"/>
                    <a:pt x="93506" y="182690"/>
                    <a:pt x="92551" y="181913"/>
                  </a:cubicBezTo>
                  <a:cubicBezTo>
                    <a:pt x="92141" y="181587"/>
                    <a:pt x="91658" y="181430"/>
                    <a:pt x="91165" y="181430"/>
                  </a:cubicBezTo>
                  <a:close/>
                  <a:moveTo>
                    <a:pt x="856598" y="167401"/>
                  </a:moveTo>
                  <a:cubicBezTo>
                    <a:pt x="856084" y="167401"/>
                    <a:pt x="855559" y="167569"/>
                    <a:pt x="855139" y="167937"/>
                  </a:cubicBezTo>
                  <a:cubicBezTo>
                    <a:pt x="854215" y="168735"/>
                    <a:pt x="854120" y="170131"/>
                    <a:pt x="854918" y="171056"/>
                  </a:cubicBezTo>
                  <a:cubicBezTo>
                    <a:pt x="858751" y="175466"/>
                    <a:pt x="862573" y="180033"/>
                    <a:pt x="866311" y="184643"/>
                  </a:cubicBezTo>
                  <a:cubicBezTo>
                    <a:pt x="867078" y="185599"/>
                    <a:pt x="868484" y="185735"/>
                    <a:pt x="869429" y="184968"/>
                  </a:cubicBezTo>
                  <a:cubicBezTo>
                    <a:pt x="870374" y="184202"/>
                    <a:pt x="870532" y="182805"/>
                    <a:pt x="869755" y="181860"/>
                  </a:cubicBezTo>
                  <a:cubicBezTo>
                    <a:pt x="865996" y="177209"/>
                    <a:pt x="862121" y="172599"/>
                    <a:pt x="858268" y="168147"/>
                  </a:cubicBezTo>
                  <a:cubicBezTo>
                    <a:pt x="857827" y="167653"/>
                    <a:pt x="857218" y="167401"/>
                    <a:pt x="856598" y="167401"/>
                  </a:cubicBezTo>
                  <a:close/>
                  <a:moveTo>
                    <a:pt x="114507" y="154517"/>
                  </a:moveTo>
                  <a:cubicBezTo>
                    <a:pt x="113919" y="154517"/>
                    <a:pt x="113310" y="154759"/>
                    <a:pt x="112880" y="155221"/>
                  </a:cubicBezTo>
                  <a:cubicBezTo>
                    <a:pt x="108848" y="159558"/>
                    <a:pt x="104815" y="164031"/>
                    <a:pt x="100920" y="168525"/>
                  </a:cubicBezTo>
                  <a:cubicBezTo>
                    <a:pt x="100111" y="169459"/>
                    <a:pt x="100216" y="170856"/>
                    <a:pt x="101140" y="171654"/>
                  </a:cubicBezTo>
                  <a:cubicBezTo>
                    <a:pt x="102064" y="172452"/>
                    <a:pt x="103471" y="172358"/>
                    <a:pt x="104259" y="171434"/>
                  </a:cubicBezTo>
                  <a:cubicBezTo>
                    <a:pt x="108134" y="166971"/>
                    <a:pt x="112124" y="162540"/>
                    <a:pt x="116124" y="158235"/>
                  </a:cubicBezTo>
                  <a:cubicBezTo>
                    <a:pt x="116954" y="157353"/>
                    <a:pt x="116912" y="155946"/>
                    <a:pt x="116019" y="155116"/>
                  </a:cubicBezTo>
                  <a:cubicBezTo>
                    <a:pt x="115578" y="154717"/>
                    <a:pt x="115043" y="154517"/>
                    <a:pt x="114507" y="154517"/>
                  </a:cubicBezTo>
                  <a:close/>
                  <a:moveTo>
                    <a:pt x="832311" y="141361"/>
                  </a:moveTo>
                  <a:cubicBezTo>
                    <a:pt x="831744" y="141361"/>
                    <a:pt x="831177" y="141581"/>
                    <a:pt x="830736" y="142012"/>
                  </a:cubicBezTo>
                  <a:cubicBezTo>
                    <a:pt x="829885" y="142883"/>
                    <a:pt x="829885" y="144280"/>
                    <a:pt x="830736" y="145151"/>
                  </a:cubicBezTo>
                  <a:cubicBezTo>
                    <a:pt x="834904" y="149299"/>
                    <a:pt x="839042" y="153583"/>
                    <a:pt x="843063" y="157888"/>
                  </a:cubicBezTo>
                  <a:cubicBezTo>
                    <a:pt x="843893" y="158781"/>
                    <a:pt x="845300" y="158823"/>
                    <a:pt x="846192" y="157993"/>
                  </a:cubicBezTo>
                  <a:cubicBezTo>
                    <a:pt x="847095" y="157164"/>
                    <a:pt x="847137" y="155757"/>
                    <a:pt x="846297" y="154875"/>
                  </a:cubicBezTo>
                  <a:cubicBezTo>
                    <a:pt x="842255" y="150527"/>
                    <a:pt x="838065" y="146201"/>
                    <a:pt x="833875" y="142001"/>
                  </a:cubicBezTo>
                  <a:cubicBezTo>
                    <a:pt x="833445" y="141581"/>
                    <a:pt x="832878" y="141361"/>
                    <a:pt x="832311" y="141361"/>
                  </a:cubicBezTo>
                  <a:close/>
                  <a:moveTo>
                    <a:pt x="139677" y="129338"/>
                  </a:moveTo>
                  <a:cubicBezTo>
                    <a:pt x="139141" y="129338"/>
                    <a:pt x="138595" y="129527"/>
                    <a:pt x="138175" y="129926"/>
                  </a:cubicBezTo>
                  <a:cubicBezTo>
                    <a:pt x="133870" y="133926"/>
                    <a:pt x="129544" y="138105"/>
                    <a:pt x="125302" y="142348"/>
                  </a:cubicBezTo>
                  <a:cubicBezTo>
                    <a:pt x="124430" y="143209"/>
                    <a:pt x="124430" y="144616"/>
                    <a:pt x="125302" y="145477"/>
                  </a:cubicBezTo>
                  <a:cubicBezTo>
                    <a:pt x="126163" y="146348"/>
                    <a:pt x="127559" y="146348"/>
                    <a:pt x="128431" y="145477"/>
                  </a:cubicBezTo>
                  <a:cubicBezTo>
                    <a:pt x="132631" y="141277"/>
                    <a:pt x="136925" y="137129"/>
                    <a:pt x="141189" y="133170"/>
                  </a:cubicBezTo>
                  <a:cubicBezTo>
                    <a:pt x="142092" y="132330"/>
                    <a:pt x="142134" y="130934"/>
                    <a:pt x="141304" y="130041"/>
                  </a:cubicBezTo>
                  <a:cubicBezTo>
                    <a:pt x="140863" y="129569"/>
                    <a:pt x="140275" y="129338"/>
                    <a:pt x="139677" y="129338"/>
                  </a:cubicBezTo>
                  <a:close/>
                  <a:moveTo>
                    <a:pt x="806228" y="117105"/>
                  </a:moveTo>
                  <a:cubicBezTo>
                    <a:pt x="805608" y="117105"/>
                    <a:pt x="804989" y="117367"/>
                    <a:pt x="804548" y="117871"/>
                  </a:cubicBezTo>
                  <a:cubicBezTo>
                    <a:pt x="803750" y="118795"/>
                    <a:pt x="803855" y="120192"/>
                    <a:pt x="804779" y="121000"/>
                  </a:cubicBezTo>
                  <a:cubicBezTo>
                    <a:pt x="809242" y="124865"/>
                    <a:pt x="813683" y="128855"/>
                    <a:pt x="817967" y="132845"/>
                  </a:cubicBezTo>
                  <a:cubicBezTo>
                    <a:pt x="818870" y="133674"/>
                    <a:pt x="820256" y="133622"/>
                    <a:pt x="821096" y="132719"/>
                  </a:cubicBezTo>
                  <a:cubicBezTo>
                    <a:pt x="821926" y="131837"/>
                    <a:pt x="821884" y="130430"/>
                    <a:pt x="820981" y="129590"/>
                  </a:cubicBezTo>
                  <a:cubicBezTo>
                    <a:pt x="816655" y="125568"/>
                    <a:pt x="812182" y="121546"/>
                    <a:pt x="807677" y="117651"/>
                  </a:cubicBezTo>
                  <a:cubicBezTo>
                    <a:pt x="807257" y="117294"/>
                    <a:pt x="806742" y="117105"/>
                    <a:pt x="806228" y="117105"/>
                  </a:cubicBezTo>
                  <a:close/>
                  <a:moveTo>
                    <a:pt x="166568" y="106006"/>
                  </a:moveTo>
                  <a:cubicBezTo>
                    <a:pt x="166085" y="106006"/>
                    <a:pt x="165581" y="106163"/>
                    <a:pt x="165182" y="106489"/>
                  </a:cubicBezTo>
                  <a:cubicBezTo>
                    <a:pt x="160572" y="110206"/>
                    <a:pt x="155963" y="114070"/>
                    <a:pt x="151458" y="117976"/>
                  </a:cubicBezTo>
                  <a:cubicBezTo>
                    <a:pt x="150544" y="118764"/>
                    <a:pt x="150439" y="120171"/>
                    <a:pt x="151237" y="121095"/>
                  </a:cubicBezTo>
                  <a:cubicBezTo>
                    <a:pt x="152046" y="122019"/>
                    <a:pt x="153443" y="122124"/>
                    <a:pt x="154367" y="121315"/>
                  </a:cubicBezTo>
                  <a:cubicBezTo>
                    <a:pt x="158819" y="117441"/>
                    <a:pt x="163397" y="113619"/>
                    <a:pt x="167954" y="109944"/>
                  </a:cubicBezTo>
                  <a:cubicBezTo>
                    <a:pt x="168910" y="109177"/>
                    <a:pt x="169056" y="107780"/>
                    <a:pt x="168290" y="106825"/>
                  </a:cubicBezTo>
                  <a:cubicBezTo>
                    <a:pt x="167849" y="106289"/>
                    <a:pt x="167208" y="106006"/>
                    <a:pt x="166568" y="106006"/>
                  </a:cubicBezTo>
                  <a:close/>
                  <a:moveTo>
                    <a:pt x="778476" y="94750"/>
                  </a:moveTo>
                  <a:cubicBezTo>
                    <a:pt x="777814" y="94750"/>
                    <a:pt x="777153" y="95054"/>
                    <a:pt x="776701" y="95642"/>
                  </a:cubicBezTo>
                  <a:cubicBezTo>
                    <a:pt x="775976" y="96619"/>
                    <a:pt x="776176" y="98005"/>
                    <a:pt x="777153" y="98740"/>
                  </a:cubicBezTo>
                  <a:cubicBezTo>
                    <a:pt x="781878" y="102289"/>
                    <a:pt x="786603" y="105943"/>
                    <a:pt x="791171" y="109618"/>
                  </a:cubicBezTo>
                  <a:cubicBezTo>
                    <a:pt x="792105" y="110385"/>
                    <a:pt x="793501" y="110248"/>
                    <a:pt x="794289" y="109282"/>
                  </a:cubicBezTo>
                  <a:cubicBezTo>
                    <a:pt x="795045" y="108337"/>
                    <a:pt x="794898" y="106940"/>
                    <a:pt x="793943" y="106163"/>
                  </a:cubicBezTo>
                  <a:cubicBezTo>
                    <a:pt x="789343" y="102457"/>
                    <a:pt x="784587" y="98771"/>
                    <a:pt x="779809" y="95191"/>
                  </a:cubicBezTo>
                  <a:cubicBezTo>
                    <a:pt x="779410" y="94897"/>
                    <a:pt x="778948" y="94750"/>
                    <a:pt x="778476" y="94750"/>
                  </a:cubicBezTo>
                  <a:close/>
                  <a:moveTo>
                    <a:pt x="195024" y="84648"/>
                  </a:moveTo>
                  <a:cubicBezTo>
                    <a:pt x="194583" y="84648"/>
                    <a:pt x="194142" y="84785"/>
                    <a:pt x="193764" y="85047"/>
                  </a:cubicBezTo>
                  <a:cubicBezTo>
                    <a:pt x="188913" y="88418"/>
                    <a:pt x="184041" y="91935"/>
                    <a:pt x="179284" y="95516"/>
                  </a:cubicBezTo>
                  <a:cubicBezTo>
                    <a:pt x="178297" y="96251"/>
                    <a:pt x="178097" y="97637"/>
                    <a:pt x="178822" y="98614"/>
                  </a:cubicBezTo>
                  <a:cubicBezTo>
                    <a:pt x="179567" y="99601"/>
                    <a:pt x="180964" y="99790"/>
                    <a:pt x="181930" y="99065"/>
                  </a:cubicBezTo>
                  <a:cubicBezTo>
                    <a:pt x="186666" y="95506"/>
                    <a:pt x="191485" y="92019"/>
                    <a:pt x="196284" y="88691"/>
                  </a:cubicBezTo>
                  <a:cubicBezTo>
                    <a:pt x="197292" y="87987"/>
                    <a:pt x="197534" y="86612"/>
                    <a:pt x="196841" y="85604"/>
                  </a:cubicBezTo>
                  <a:cubicBezTo>
                    <a:pt x="196410" y="84974"/>
                    <a:pt x="195717" y="84648"/>
                    <a:pt x="195024" y="84648"/>
                  </a:cubicBezTo>
                  <a:close/>
                  <a:moveTo>
                    <a:pt x="749201" y="74421"/>
                  </a:moveTo>
                  <a:cubicBezTo>
                    <a:pt x="748476" y="74421"/>
                    <a:pt x="747762" y="74778"/>
                    <a:pt x="747342" y="75429"/>
                  </a:cubicBezTo>
                  <a:cubicBezTo>
                    <a:pt x="746670" y="76468"/>
                    <a:pt x="746975" y="77833"/>
                    <a:pt x="748004" y="78495"/>
                  </a:cubicBezTo>
                  <a:cubicBezTo>
                    <a:pt x="752981" y="81698"/>
                    <a:pt x="757947" y="85016"/>
                    <a:pt x="762767" y="88365"/>
                  </a:cubicBezTo>
                  <a:cubicBezTo>
                    <a:pt x="763765" y="89058"/>
                    <a:pt x="765140" y="88806"/>
                    <a:pt x="765844" y="87809"/>
                  </a:cubicBezTo>
                  <a:cubicBezTo>
                    <a:pt x="766547" y="86801"/>
                    <a:pt x="766295" y="85425"/>
                    <a:pt x="765298" y="84722"/>
                  </a:cubicBezTo>
                  <a:cubicBezTo>
                    <a:pt x="760425" y="81341"/>
                    <a:pt x="755427" y="78001"/>
                    <a:pt x="750398" y="74767"/>
                  </a:cubicBezTo>
                  <a:cubicBezTo>
                    <a:pt x="750020" y="74526"/>
                    <a:pt x="749610" y="74421"/>
                    <a:pt x="749201" y="74421"/>
                  </a:cubicBezTo>
                  <a:close/>
                  <a:moveTo>
                    <a:pt x="224908" y="65380"/>
                  </a:moveTo>
                  <a:cubicBezTo>
                    <a:pt x="224519" y="65380"/>
                    <a:pt x="224131" y="65496"/>
                    <a:pt x="223774" y="65695"/>
                  </a:cubicBezTo>
                  <a:cubicBezTo>
                    <a:pt x="218692" y="68730"/>
                    <a:pt x="213578" y="71890"/>
                    <a:pt x="208590" y="75103"/>
                  </a:cubicBezTo>
                  <a:cubicBezTo>
                    <a:pt x="207561" y="75765"/>
                    <a:pt x="207267" y="77140"/>
                    <a:pt x="207939" y="78169"/>
                  </a:cubicBezTo>
                  <a:cubicBezTo>
                    <a:pt x="208601" y="79198"/>
                    <a:pt x="209976" y="79482"/>
                    <a:pt x="210984" y="78820"/>
                  </a:cubicBezTo>
                  <a:cubicBezTo>
                    <a:pt x="215951" y="75639"/>
                    <a:pt x="221002" y="72499"/>
                    <a:pt x="226042" y="69496"/>
                  </a:cubicBezTo>
                  <a:cubicBezTo>
                    <a:pt x="227092" y="68877"/>
                    <a:pt x="227438" y="67522"/>
                    <a:pt x="226808" y="66472"/>
                  </a:cubicBezTo>
                  <a:cubicBezTo>
                    <a:pt x="226399" y="65769"/>
                    <a:pt x="225664" y="65380"/>
                    <a:pt x="224908" y="65380"/>
                  </a:cubicBezTo>
                  <a:close/>
                  <a:moveTo>
                    <a:pt x="718529" y="56224"/>
                  </a:moveTo>
                  <a:cubicBezTo>
                    <a:pt x="717752" y="56224"/>
                    <a:pt x="716986" y="56644"/>
                    <a:pt x="716597" y="57368"/>
                  </a:cubicBezTo>
                  <a:cubicBezTo>
                    <a:pt x="715998" y="58450"/>
                    <a:pt x="716398" y="59794"/>
                    <a:pt x="717469" y="60382"/>
                  </a:cubicBezTo>
                  <a:cubicBezTo>
                    <a:pt x="722645" y="63206"/>
                    <a:pt x="727843" y="66168"/>
                    <a:pt x="732904" y="69160"/>
                  </a:cubicBezTo>
                  <a:cubicBezTo>
                    <a:pt x="733954" y="69790"/>
                    <a:pt x="735319" y="69444"/>
                    <a:pt x="735939" y="68394"/>
                  </a:cubicBezTo>
                  <a:cubicBezTo>
                    <a:pt x="736558" y="67344"/>
                    <a:pt x="736201" y="65989"/>
                    <a:pt x="735162" y="65359"/>
                  </a:cubicBezTo>
                  <a:cubicBezTo>
                    <a:pt x="730058" y="62324"/>
                    <a:pt x="724819" y="59353"/>
                    <a:pt x="719590" y="56497"/>
                  </a:cubicBezTo>
                  <a:cubicBezTo>
                    <a:pt x="719254" y="56297"/>
                    <a:pt x="718886" y="56224"/>
                    <a:pt x="718529" y="56224"/>
                  </a:cubicBezTo>
                  <a:close/>
                  <a:moveTo>
                    <a:pt x="256083" y="48306"/>
                  </a:moveTo>
                  <a:cubicBezTo>
                    <a:pt x="255747" y="48306"/>
                    <a:pt x="255401" y="48380"/>
                    <a:pt x="255086" y="48537"/>
                  </a:cubicBezTo>
                  <a:cubicBezTo>
                    <a:pt x="249825" y="51184"/>
                    <a:pt x="244501" y="53977"/>
                    <a:pt x="239283" y="56843"/>
                  </a:cubicBezTo>
                  <a:cubicBezTo>
                    <a:pt x="238212" y="57421"/>
                    <a:pt x="237813" y="58775"/>
                    <a:pt x="238401" y="59846"/>
                  </a:cubicBezTo>
                  <a:cubicBezTo>
                    <a:pt x="238989" y="60928"/>
                    <a:pt x="240354" y="61306"/>
                    <a:pt x="241404" y="60718"/>
                  </a:cubicBezTo>
                  <a:cubicBezTo>
                    <a:pt x="246581" y="57893"/>
                    <a:pt x="251852" y="55111"/>
                    <a:pt x="257081" y="52496"/>
                  </a:cubicBezTo>
                  <a:cubicBezTo>
                    <a:pt x="258173" y="51950"/>
                    <a:pt x="258614" y="50617"/>
                    <a:pt x="258058" y="49535"/>
                  </a:cubicBezTo>
                  <a:cubicBezTo>
                    <a:pt x="257669" y="48747"/>
                    <a:pt x="256892" y="48306"/>
                    <a:pt x="256083" y="48306"/>
                  </a:cubicBezTo>
                  <a:close/>
                  <a:moveTo>
                    <a:pt x="686629" y="40253"/>
                  </a:moveTo>
                  <a:cubicBezTo>
                    <a:pt x="685789" y="40253"/>
                    <a:pt x="684980" y="40736"/>
                    <a:pt x="684613" y="41555"/>
                  </a:cubicBezTo>
                  <a:cubicBezTo>
                    <a:pt x="684098" y="42668"/>
                    <a:pt x="684592" y="43980"/>
                    <a:pt x="685715" y="44495"/>
                  </a:cubicBezTo>
                  <a:cubicBezTo>
                    <a:pt x="691060" y="46931"/>
                    <a:pt x="696447" y="49514"/>
                    <a:pt x="701739" y="52150"/>
                  </a:cubicBezTo>
                  <a:cubicBezTo>
                    <a:pt x="702821" y="52696"/>
                    <a:pt x="704165" y="52265"/>
                    <a:pt x="704711" y="51163"/>
                  </a:cubicBezTo>
                  <a:cubicBezTo>
                    <a:pt x="705257" y="50071"/>
                    <a:pt x="704816" y="48726"/>
                    <a:pt x="703713" y="48191"/>
                  </a:cubicBezTo>
                  <a:cubicBezTo>
                    <a:pt x="698389" y="45524"/>
                    <a:pt x="692940" y="42920"/>
                    <a:pt x="687543" y="40452"/>
                  </a:cubicBezTo>
                  <a:cubicBezTo>
                    <a:pt x="687259" y="40316"/>
                    <a:pt x="686933" y="40253"/>
                    <a:pt x="686629" y="40253"/>
                  </a:cubicBezTo>
                  <a:close/>
                  <a:moveTo>
                    <a:pt x="288372" y="33511"/>
                  </a:moveTo>
                  <a:cubicBezTo>
                    <a:pt x="288089" y="33511"/>
                    <a:pt x="287805" y="33564"/>
                    <a:pt x="287521" y="33669"/>
                  </a:cubicBezTo>
                  <a:cubicBezTo>
                    <a:pt x="282093" y="35937"/>
                    <a:pt x="276591" y="38331"/>
                    <a:pt x="271172" y="40809"/>
                  </a:cubicBezTo>
                  <a:cubicBezTo>
                    <a:pt x="270059" y="41334"/>
                    <a:pt x="269576" y="42636"/>
                    <a:pt x="270080" y="43760"/>
                  </a:cubicBezTo>
                  <a:cubicBezTo>
                    <a:pt x="270595" y="44862"/>
                    <a:pt x="271918" y="45345"/>
                    <a:pt x="273021" y="44841"/>
                  </a:cubicBezTo>
                  <a:cubicBezTo>
                    <a:pt x="278386" y="42384"/>
                    <a:pt x="283836" y="40001"/>
                    <a:pt x="289222" y="37764"/>
                  </a:cubicBezTo>
                  <a:cubicBezTo>
                    <a:pt x="290346" y="37292"/>
                    <a:pt x="290882" y="36011"/>
                    <a:pt x="290420" y="34877"/>
                  </a:cubicBezTo>
                  <a:cubicBezTo>
                    <a:pt x="290062" y="34026"/>
                    <a:pt x="289244" y="33511"/>
                    <a:pt x="288372" y="33511"/>
                  </a:cubicBezTo>
                  <a:close/>
                  <a:moveTo>
                    <a:pt x="653637" y="26623"/>
                  </a:moveTo>
                  <a:cubicBezTo>
                    <a:pt x="652734" y="26623"/>
                    <a:pt x="651894" y="27169"/>
                    <a:pt x="651558" y="28062"/>
                  </a:cubicBezTo>
                  <a:cubicBezTo>
                    <a:pt x="651138" y="29206"/>
                    <a:pt x="651715" y="30477"/>
                    <a:pt x="652871" y="30907"/>
                  </a:cubicBezTo>
                  <a:cubicBezTo>
                    <a:pt x="658383" y="32965"/>
                    <a:pt x="663948" y="35150"/>
                    <a:pt x="669409" y="37407"/>
                  </a:cubicBezTo>
                  <a:cubicBezTo>
                    <a:pt x="670542" y="37869"/>
                    <a:pt x="671834" y="37323"/>
                    <a:pt x="672296" y="36200"/>
                  </a:cubicBezTo>
                  <a:cubicBezTo>
                    <a:pt x="672769" y="35076"/>
                    <a:pt x="672223" y="33784"/>
                    <a:pt x="671110" y="33312"/>
                  </a:cubicBezTo>
                  <a:cubicBezTo>
                    <a:pt x="665597" y="31033"/>
                    <a:pt x="659979" y="28828"/>
                    <a:pt x="654404" y="26760"/>
                  </a:cubicBezTo>
                  <a:cubicBezTo>
                    <a:pt x="654151" y="26665"/>
                    <a:pt x="653889" y="26623"/>
                    <a:pt x="653637" y="26623"/>
                  </a:cubicBezTo>
                  <a:close/>
                  <a:moveTo>
                    <a:pt x="321669" y="21058"/>
                  </a:moveTo>
                  <a:cubicBezTo>
                    <a:pt x="321438" y="21058"/>
                    <a:pt x="321217" y="21079"/>
                    <a:pt x="320976" y="21163"/>
                  </a:cubicBezTo>
                  <a:cubicBezTo>
                    <a:pt x="315337" y="23043"/>
                    <a:pt x="309667" y="25048"/>
                    <a:pt x="304112" y="27138"/>
                  </a:cubicBezTo>
                  <a:cubicBezTo>
                    <a:pt x="302967" y="27558"/>
                    <a:pt x="302379" y="28839"/>
                    <a:pt x="302810" y="29983"/>
                  </a:cubicBezTo>
                  <a:cubicBezTo>
                    <a:pt x="303240" y="31128"/>
                    <a:pt x="304490" y="31716"/>
                    <a:pt x="305655" y="31285"/>
                  </a:cubicBezTo>
                  <a:cubicBezTo>
                    <a:pt x="311168" y="29217"/>
                    <a:pt x="316786" y="27222"/>
                    <a:pt x="322372" y="25363"/>
                  </a:cubicBezTo>
                  <a:cubicBezTo>
                    <a:pt x="323527" y="24975"/>
                    <a:pt x="324168" y="23725"/>
                    <a:pt x="323779" y="22570"/>
                  </a:cubicBezTo>
                  <a:cubicBezTo>
                    <a:pt x="323464" y="21636"/>
                    <a:pt x="322603" y="21058"/>
                    <a:pt x="321669" y="21058"/>
                  </a:cubicBezTo>
                  <a:close/>
                  <a:moveTo>
                    <a:pt x="619784" y="15398"/>
                  </a:moveTo>
                  <a:cubicBezTo>
                    <a:pt x="618818" y="15398"/>
                    <a:pt x="617946" y="16028"/>
                    <a:pt x="617652" y="16994"/>
                  </a:cubicBezTo>
                  <a:cubicBezTo>
                    <a:pt x="617306" y="18160"/>
                    <a:pt x="617988" y="19399"/>
                    <a:pt x="619164" y="19735"/>
                  </a:cubicBezTo>
                  <a:cubicBezTo>
                    <a:pt x="624793" y="21384"/>
                    <a:pt x="630494" y="23158"/>
                    <a:pt x="636091" y="25006"/>
                  </a:cubicBezTo>
                  <a:cubicBezTo>
                    <a:pt x="637267" y="25395"/>
                    <a:pt x="638506" y="24765"/>
                    <a:pt x="638894" y="23599"/>
                  </a:cubicBezTo>
                  <a:cubicBezTo>
                    <a:pt x="639283" y="22444"/>
                    <a:pt x="638643" y="21195"/>
                    <a:pt x="637488" y="20817"/>
                  </a:cubicBezTo>
                  <a:cubicBezTo>
                    <a:pt x="631828" y="18937"/>
                    <a:pt x="626084" y="17152"/>
                    <a:pt x="620414" y="15482"/>
                  </a:cubicBezTo>
                  <a:cubicBezTo>
                    <a:pt x="620204" y="15430"/>
                    <a:pt x="619983" y="15398"/>
                    <a:pt x="619784" y="15398"/>
                  </a:cubicBezTo>
                  <a:close/>
                  <a:moveTo>
                    <a:pt x="355826" y="10999"/>
                  </a:moveTo>
                  <a:cubicBezTo>
                    <a:pt x="355658" y="10999"/>
                    <a:pt x="355480" y="11009"/>
                    <a:pt x="355280" y="11062"/>
                  </a:cubicBezTo>
                  <a:cubicBezTo>
                    <a:pt x="349557" y="12532"/>
                    <a:pt x="343740" y="14128"/>
                    <a:pt x="338039" y="15808"/>
                  </a:cubicBezTo>
                  <a:cubicBezTo>
                    <a:pt x="336852" y="16144"/>
                    <a:pt x="336180" y="17383"/>
                    <a:pt x="336537" y="18548"/>
                  </a:cubicBezTo>
                  <a:cubicBezTo>
                    <a:pt x="336873" y="19725"/>
                    <a:pt x="338123" y="20397"/>
                    <a:pt x="339278" y="20050"/>
                  </a:cubicBezTo>
                  <a:cubicBezTo>
                    <a:pt x="344937" y="18391"/>
                    <a:pt x="350691" y="16805"/>
                    <a:pt x="356383" y="15356"/>
                  </a:cubicBezTo>
                  <a:cubicBezTo>
                    <a:pt x="357569" y="15052"/>
                    <a:pt x="358283" y="13844"/>
                    <a:pt x="357979" y="12658"/>
                  </a:cubicBezTo>
                  <a:cubicBezTo>
                    <a:pt x="357727" y="11660"/>
                    <a:pt x="356824" y="10999"/>
                    <a:pt x="355826" y="10999"/>
                  </a:cubicBezTo>
                  <a:close/>
                  <a:moveTo>
                    <a:pt x="585248" y="6662"/>
                  </a:moveTo>
                  <a:cubicBezTo>
                    <a:pt x="584219" y="6662"/>
                    <a:pt x="583316" y="7366"/>
                    <a:pt x="583085" y="8416"/>
                  </a:cubicBezTo>
                  <a:cubicBezTo>
                    <a:pt x="582823" y="9602"/>
                    <a:pt x="583589" y="10789"/>
                    <a:pt x="584786" y="11041"/>
                  </a:cubicBezTo>
                  <a:cubicBezTo>
                    <a:pt x="590540" y="12280"/>
                    <a:pt x="596358" y="13634"/>
                    <a:pt x="602059" y="15083"/>
                  </a:cubicBezTo>
                  <a:cubicBezTo>
                    <a:pt x="603267" y="15377"/>
                    <a:pt x="604453" y="14663"/>
                    <a:pt x="604747" y="13477"/>
                  </a:cubicBezTo>
                  <a:cubicBezTo>
                    <a:pt x="605052" y="12301"/>
                    <a:pt x="604327" y="11083"/>
                    <a:pt x="603141" y="10789"/>
                  </a:cubicBezTo>
                  <a:cubicBezTo>
                    <a:pt x="597387" y="9329"/>
                    <a:pt x="591527" y="7964"/>
                    <a:pt x="585721" y="6704"/>
                  </a:cubicBezTo>
                  <a:cubicBezTo>
                    <a:pt x="585563" y="6673"/>
                    <a:pt x="585406" y="6662"/>
                    <a:pt x="585248" y="6662"/>
                  </a:cubicBezTo>
                  <a:close/>
                  <a:moveTo>
                    <a:pt x="390635" y="3428"/>
                  </a:moveTo>
                  <a:cubicBezTo>
                    <a:pt x="390498" y="3428"/>
                    <a:pt x="390372" y="3438"/>
                    <a:pt x="390236" y="3459"/>
                  </a:cubicBezTo>
                  <a:cubicBezTo>
                    <a:pt x="384408" y="4510"/>
                    <a:pt x="378507" y="5686"/>
                    <a:pt x="372700" y="6946"/>
                  </a:cubicBezTo>
                  <a:cubicBezTo>
                    <a:pt x="371493" y="7208"/>
                    <a:pt x="370747" y="8384"/>
                    <a:pt x="370999" y="9592"/>
                  </a:cubicBezTo>
                  <a:cubicBezTo>
                    <a:pt x="371251" y="10789"/>
                    <a:pt x="372459" y="11534"/>
                    <a:pt x="373635" y="11272"/>
                  </a:cubicBezTo>
                  <a:cubicBezTo>
                    <a:pt x="379389" y="10012"/>
                    <a:pt x="385248" y="8857"/>
                    <a:pt x="391023" y="7817"/>
                  </a:cubicBezTo>
                  <a:cubicBezTo>
                    <a:pt x="392231" y="7597"/>
                    <a:pt x="393029" y="6442"/>
                    <a:pt x="392808" y="5245"/>
                  </a:cubicBezTo>
                  <a:cubicBezTo>
                    <a:pt x="392619" y="4174"/>
                    <a:pt x="391685" y="3428"/>
                    <a:pt x="390635" y="3428"/>
                  </a:cubicBezTo>
                  <a:close/>
                  <a:moveTo>
                    <a:pt x="550198" y="414"/>
                  </a:moveTo>
                  <a:cubicBezTo>
                    <a:pt x="549106" y="414"/>
                    <a:pt x="548161" y="1212"/>
                    <a:pt x="548003" y="2325"/>
                  </a:cubicBezTo>
                  <a:cubicBezTo>
                    <a:pt x="547835" y="3533"/>
                    <a:pt x="548665" y="4657"/>
                    <a:pt x="549883" y="4825"/>
                  </a:cubicBezTo>
                  <a:cubicBezTo>
                    <a:pt x="555700" y="5644"/>
                    <a:pt x="561601" y="6589"/>
                    <a:pt x="567387" y="7618"/>
                  </a:cubicBezTo>
                  <a:cubicBezTo>
                    <a:pt x="568605" y="7838"/>
                    <a:pt x="569739" y="7030"/>
                    <a:pt x="569960" y="5833"/>
                  </a:cubicBezTo>
                  <a:cubicBezTo>
                    <a:pt x="570180" y="4625"/>
                    <a:pt x="569372" y="3470"/>
                    <a:pt x="568175" y="3260"/>
                  </a:cubicBezTo>
                  <a:cubicBezTo>
                    <a:pt x="562315" y="2220"/>
                    <a:pt x="556372" y="1265"/>
                    <a:pt x="550503" y="446"/>
                  </a:cubicBezTo>
                  <a:cubicBezTo>
                    <a:pt x="550398" y="425"/>
                    <a:pt x="550293" y="414"/>
                    <a:pt x="550198" y="414"/>
                  </a:cubicBezTo>
                  <a:close/>
                  <a:moveTo>
                    <a:pt x="425884" y="-1644"/>
                  </a:moveTo>
                  <a:cubicBezTo>
                    <a:pt x="425801" y="-1644"/>
                    <a:pt x="425716" y="-1644"/>
                    <a:pt x="425632" y="-1633"/>
                  </a:cubicBezTo>
                  <a:cubicBezTo>
                    <a:pt x="419731" y="-993"/>
                    <a:pt x="413767" y="-247"/>
                    <a:pt x="407897" y="603"/>
                  </a:cubicBezTo>
                  <a:cubicBezTo>
                    <a:pt x="406679" y="782"/>
                    <a:pt x="405839" y="1905"/>
                    <a:pt x="406007" y="3113"/>
                  </a:cubicBezTo>
                  <a:cubicBezTo>
                    <a:pt x="406196" y="4321"/>
                    <a:pt x="407320" y="5161"/>
                    <a:pt x="408517" y="4982"/>
                  </a:cubicBezTo>
                  <a:cubicBezTo>
                    <a:pt x="414334" y="4153"/>
                    <a:pt x="420256" y="3396"/>
                    <a:pt x="426116" y="2777"/>
                  </a:cubicBezTo>
                  <a:cubicBezTo>
                    <a:pt x="427323" y="2651"/>
                    <a:pt x="428205" y="1548"/>
                    <a:pt x="428079" y="341"/>
                  </a:cubicBezTo>
                  <a:cubicBezTo>
                    <a:pt x="427953" y="-793"/>
                    <a:pt x="426987" y="-1644"/>
                    <a:pt x="425884" y="-1644"/>
                  </a:cubicBezTo>
                  <a:close/>
                  <a:moveTo>
                    <a:pt x="514780" y="-3303"/>
                  </a:moveTo>
                  <a:cubicBezTo>
                    <a:pt x="513625" y="-3303"/>
                    <a:pt x="512659" y="-2410"/>
                    <a:pt x="512575" y="-1245"/>
                  </a:cubicBezTo>
                  <a:cubicBezTo>
                    <a:pt x="512502" y="-16"/>
                    <a:pt x="513415" y="1034"/>
                    <a:pt x="514644" y="1118"/>
                  </a:cubicBezTo>
                  <a:cubicBezTo>
                    <a:pt x="520482" y="1527"/>
                    <a:pt x="526425" y="2042"/>
                    <a:pt x="532295" y="2651"/>
                  </a:cubicBezTo>
                  <a:cubicBezTo>
                    <a:pt x="533503" y="2808"/>
                    <a:pt x="534605" y="1905"/>
                    <a:pt x="534731" y="687"/>
                  </a:cubicBezTo>
                  <a:cubicBezTo>
                    <a:pt x="534857" y="-531"/>
                    <a:pt x="533975" y="-1612"/>
                    <a:pt x="532757" y="-1738"/>
                  </a:cubicBezTo>
                  <a:cubicBezTo>
                    <a:pt x="526835" y="-2368"/>
                    <a:pt x="520850" y="-2893"/>
                    <a:pt x="514948" y="-3303"/>
                  </a:cubicBezTo>
                  <a:cubicBezTo>
                    <a:pt x="514885" y="-3303"/>
                    <a:pt x="514833" y="-3303"/>
                    <a:pt x="514780" y="-3303"/>
                  </a:cubicBezTo>
                  <a:close/>
                  <a:moveTo>
                    <a:pt x="461397" y="-4185"/>
                  </a:moveTo>
                  <a:cubicBezTo>
                    <a:pt x="461365" y="-4185"/>
                    <a:pt x="461344" y="-4185"/>
                    <a:pt x="461313" y="-4174"/>
                  </a:cubicBezTo>
                  <a:cubicBezTo>
                    <a:pt x="455380" y="-3964"/>
                    <a:pt x="449374" y="-3649"/>
                    <a:pt x="443441" y="-3219"/>
                  </a:cubicBezTo>
                  <a:cubicBezTo>
                    <a:pt x="442223" y="-3135"/>
                    <a:pt x="441309" y="-2074"/>
                    <a:pt x="441394" y="-856"/>
                  </a:cubicBezTo>
                  <a:cubicBezTo>
                    <a:pt x="441488" y="362"/>
                    <a:pt x="442612" y="1296"/>
                    <a:pt x="443767" y="1202"/>
                  </a:cubicBezTo>
                  <a:cubicBezTo>
                    <a:pt x="449626" y="782"/>
                    <a:pt x="455590" y="456"/>
                    <a:pt x="461481" y="246"/>
                  </a:cubicBezTo>
                  <a:cubicBezTo>
                    <a:pt x="462699" y="204"/>
                    <a:pt x="463654" y="-825"/>
                    <a:pt x="463602" y="-2043"/>
                  </a:cubicBezTo>
                  <a:cubicBezTo>
                    <a:pt x="463560" y="-3240"/>
                    <a:pt x="462573" y="-4185"/>
                    <a:pt x="461397" y="-4185"/>
                  </a:cubicBezTo>
                  <a:close/>
                  <a:moveTo>
                    <a:pt x="479751" y="-4521"/>
                  </a:moveTo>
                  <a:lnTo>
                    <a:pt x="479195" y="-4521"/>
                  </a:lnTo>
                  <a:cubicBezTo>
                    <a:pt x="477977" y="-4521"/>
                    <a:pt x="476990" y="-3523"/>
                    <a:pt x="476990" y="-2295"/>
                  </a:cubicBezTo>
                  <a:cubicBezTo>
                    <a:pt x="476990" y="-1066"/>
                    <a:pt x="477977" y="-90"/>
                    <a:pt x="479195" y="-90"/>
                  </a:cubicBezTo>
                  <a:lnTo>
                    <a:pt x="479751" y="-90"/>
                  </a:lnTo>
                  <a:cubicBezTo>
                    <a:pt x="485495" y="-90"/>
                    <a:pt x="491228" y="15"/>
                    <a:pt x="496930" y="204"/>
                  </a:cubicBezTo>
                  <a:cubicBezTo>
                    <a:pt x="498127" y="351"/>
                    <a:pt x="499177" y="-709"/>
                    <a:pt x="499219" y="-1938"/>
                  </a:cubicBezTo>
                  <a:cubicBezTo>
                    <a:pt x="499250" y="-3156"/>
                    <a:pt x="498305" y="-4174"/>
                    <a:pt x="497077" y="-4216"/>
                  </a:cubicBezTo>
                  <a:cubicBezTo>
                    <a:pt x="491333" y="-4416"/>
                    <a:pt x="485558" y="-4521"/>
                    <a:pt x="479751" y="-4521"/>
                  </a:cubicBezTo>
                </a:path>
              </a:pathLst>
            </a:custGeom>
            <a:solidFill>
              <a:srgbClr val="BCBEC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49" name="Freeform: Shape 438">
              <a:extLst>
                <a:ext uri="{FF2B5EF4-FFF2-40B4-BE49-F238E27FC236}">
                  <a16:creationId xmlns:a16="http://schemas.microsoft.com/office/drawing/2014/main" id="{8E49F0B8-6EE7-4220-AFC9-825ABB251BC5}"/>
                </a:ext>
              </a:extLst>
            </p:cNvPr>
            <p:cNvSpPr/>
            <p:nvPr/>
          </p:nvSpPr>
          <p:spPr>
            <a:xfrm flipV="1">
              <a:off x="5133720" y="8372372"/>
              <a:ext cx="65843" cy="65843"/>
            </a:xfrm>
            <a:custGeom>
              <a:avLst/>
              <a:gdLst>
                <a:gd name="connsiteX0" fmla="*/ 12813 w 34220"/>
                <a:gd name="connsiteY0" fmla="*/ 12561 h 34220"/>
                <a:gd name="connsiteX1" fmla="*/ -4292 w 34220"/>
                <a:gd name="connsiteY1" fmla="*/ -4545 h 34220"/>
                <a:gd name="connsiteX2" fmla="*/ -21407 w 34220"/>
                <a:gd name="connsiteY2" fmla="*/ 12561 h 34220"/>
                <a:gd name="connsiteX3" fmla="*/ -4292 w 34220"/>
                <a:gd name="connsiteY3" fmla="*/ 29676 h 34220"/>
                <a:gd name="connsiteX4" fmla="*/ 12813 w 34220"/>
                <a:gd name="connsiteY4" fmla="*/ 12561 h 3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220" h="34220">
                  <a:moveTo>
                    <a:pt x="12813" y="12561"/>
                  </a:moveTo>
                  <a:cubicBezTo>
                    <a:pt x="12813" y="3121"/>
                    <a:pt x="5148" y="-4545"/>
                    <a:pt x="-4292" y="-4545"/>
                  </a:cubicBezTo>
                  <a:cubicBezTo>
                    <a:pt x="-13742" y="-4545"/>
                    <a:pt x="-21407" y="3121"/>
                    <a:pt x="-21407" y="12561"/>
                  </a:cubicBezTo>
                  <a:cubicBezTo>
                    <a:pt x="-21407" y="22011"/>
                    <a:pt x="-13742" y="29676"/>
                    <a:pt x="-4292" y="29676"/>
                  </a:cubicBezTo>
                  <a:cubicBezTo>
                    <a:pt x="5148" y="29676"/>
                    <a:pt x="12813" y="22011"/>
                    <a:pt x="12813" y="12561"/>
                  </a:cubicBezTo>
                </a:path>
              </a:pathLst>
            </a:custGeom>
            <a:solidFill>
              <a:srgbClr val="00000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</p:grpSp>
      <p:grpSp>
        <p:nvGrpSpPr>
          <p:cNvPr id="227" name="群組 226">
            <a:extLst>
              <a:ext uri="{FF2B5EF4-FFF2-40B4-BE49-F238E27FC236}">
                <a16:creationId xmlns:a16="http://schemas.microsoft.com/office/drawing/2014/main" id="{878A00E8-87DB-4E98-AA97-23F280B5E840}"/>
              </a:ext>
            </a:extLst>
          </p:cNvPr>
          <p:cNvGrpSpPr/>
          <p:nvPr/>
        </p:nvGrpSpPr>
        <p:grpSpPr>
          <a:xfrm>
            <a:off x="1950525" y="549079"/>
            <a:ext cx="13250551" cy="2512876"/>
            <a:chOff x="1950525" y="549079"/>
            <a:chExt cx="13250551" cy="2512876"/>
          </a:xfrm>
        </p:grpSpPr>
        <p:sp>
          <p:nvSpPr>
            <p:cNvPr id="21" name="Freeform: Shape 183">
              <a:extLst>
                <a:ext uri="{FF2B5EF4-FFF2-40B4-BE49-F238E27FC236}">
                  <a16:creationId xmlns:a16="http://schemas.microsoft.com/office/drawing/2014/main" id="{7D17E2D7-CB37-4EEB-BDFF-1ADA7AED9766}"/>
                </a:ext>
              </a:extLst>
            </p:cNvPr>
            <p:cNvSpPr/>
            <p:nvPr/>
          </p:nvSpPr>
          <p:spPr>
            <a:xfrm rot="245828">
              <a:off x="1950525" y="802318"/>
              <a:ext cx="2207244" cy="1193930"/>
            </a:xfrm>
            <a:custGeom>
              <a:avLst/>
              <a:gdLst>
                <a:gd name="connsiteX0" fmla="*/ 605339 w 1471496"/>
                <a:gd name="connsiteY0" fmla="*/ 0 h 795953"/>
                <a:gd name="connsiteX1" fmla="*/ 819812 w 1471496"/>
                <a:gd name="connsiteY1" fmla="*/ 160855 h 795953"/>
                <a:gd name="connsiteX2" fmla="*/ 756994 w 1471496"/>
                <a:gd name="connsiteY2" fmla="*/ 274597 h 795953"/>
                <a:gd name="connsiteX3" fmla="*/ 721377 w 1471496"/>
                <a:gd name="connsiteY3" fmla="*/ 292607 h 795953"/>
                <a:gd name="connsiteX4" fmla="*/ 758435 w 1471496"/>
                <a:gd name="connsiteY4" fmla="*/ 338416 h 795953"/>
                <a:gd name="connsiteX5" fmla="*/ 764307 w 1471496"/>
                <a:gd name="connsiteY5" fmla="*/ 352605 h 795953"/>
                <a:gd name="connsiteX6" fmla="*/ 805879 w 1471496"/>
                <a:gd name="connsiteY6" fmla="*/ 351618 h 795953"/>
                <a:gd name="connsiteX7" fmla="*/ 812515 w 1471496"/>
                <a:gd name="connsiteY7" fmla="*/ 352483 h 795953"/>
                <a:gd name="connsiteX8" fmla="*/ 817078 w 1471496"/>
                <a:gd name="connsiteY8" fmla="*/ 308933 h 795953"/>
                <a:gd name="connsiteX9" fmla="*/ 1098065 w 1471496"/>
                <a:gd name="connsiteY9" fmla="*/ 108365 h 795953"/>
                <a:gd name="connsiteX10" fmla="*/ 1165639 w 1471496"/>
                <a:gd name="connsiteY10" fmla="*/ 102736 h 795953"/>
                <a:gd name="connsiteX11" fmla="*/ 1469089 w 1471496"/>
                <a:gd name="connsiteY11" fmla="*/ 303854 h 795953"/>
                <a:gd name="connsiteX12" fmla="*/ 1177533 w 1471496"/>
                <a:gd name="connsiteY12" fmla="*/ 605299 h 795953"/>
                <a:gd name="connsiteX13" fmla="*/ 1109959 w 1471496"/>
                <a:gd name="connsiteY13" fmla="*/ 610928 h 795953"/>
                <a:gd name="connsiteX14" fmla="*/ 1104232 w 1471496"/>
                <a:gd name="connsiteY14" fmla="*/ 610526 h 795953"/>
                <a:gd name="connsiteX15" fmla="*/ 1105532 w 1471496"/>
                <a:gd name="connsiteY15" fmla="*/ 632932 h 795953"/>
                <a:gd name="connsiteX16" fmla="*/ 775258 w 1471496"/>
                <a:gd name="connsiteY16" fmla="*/ 787815 h 795953"/>
                <a:gd name="connsiteX17" fmla="*/ 586273 w 1471496"/>
                <a:gd name="connsiteY17" fmla="*/ 683045 h 795953"/>
                <a:gd name="connsiteX18" fmla="*/ 558670 w 1471496"/>
                <a:gd name="connsiteY18" fmla="*/ 635634 h 795953"/>
                <a:gd name="connsiteX19" fmla="*/ 548352 w 1471496"/>
                <a:gd name="connsiteY19" fmla="*/ 638036 h 795953"/>
                <a:gd name="connsiteX20" fmla="*/ 489538 w 1471496"/>
                <a:gd name="connsiteY20" fmla="*/ 642483 h 795953"/>
                <a:gd name="connsiteX21" fmla="*/ 283183 w 1471496"/>
                <a:gd name="connsiteY21" fmla="*/ 578377 h 795953"/>
                <a:gd name="connsiteX22" fmla="*/ 254980 w 1471496"/>
                <a:gd name="connsiteY22" fmla="*/ 547004 h 795953"/>
                <a:gd name="connsiteX23" fmla="*/ 243757 w 1471496"/>
                <a:gd name="connsiteY23" fmla="*/ 552679 h 795953"/>
                <a:gd name="connsiteX24" fmla="*/ 175460 w 1471496"/>
                <a:gd name="connsiteY24" fmla="*/ 563020 h 795953"/>
                <a:gd name="connsiteX25" fmla="*/ 0 w 1471496"/>
                <a:gd name="connsiteY25" fmla="*/ 431425 h 795953"/>
                <a:gd name="connsiteX26" fmla="*/ 51391 w 1471496"/>
                <a:gd name="connsiteY26" fmla="*/ 338373 h 795953"/>
                <a:gd name="connsiteX27" fmla="*/ 56591 w 1471496"/>
                <a:gd name="connsiteY27" fmla="*/ 335744 h 795953"/>
                <a:gd name="connsiteX28" fmla="*/ 33011 w 1471496"/>
                <a:gd name="connsiteY28" fmla="*/ 309514 h 795953"/>
                <a:gd name="connsiteX29" fmla="*/ 19222 w 1471496"/>
                <a:gd name="connsiteY29" fmla="*/ 258291 h 795953"/>
                <a:gd name="connsiteX30" fmla="*/ 194682 w 1471496"/>
                <a:gd name="connsiteY30" fmla="*/ 126696 h 795953"/>
                <a:gd name="connsiteX31" fmla="*/ 356354 w 1471496"/>
                <a:gd name="connsiteY31" fmla="*/ 207068 h 795953"/>
                <a:gd name="connsiteX32" fmla="*/ 362224 w 1471496"/>
                <a:gd name="connsiteY32" fmla="*/ 228877 h 795953"/>
                <a:gd name="connsiteX33" fmla="*/ 375945 w 1471496"/>
                <a:gd name="connsiteY33" fmla="*/ 221939 h 795953"/>
                <a:gd name="connsiteX34" fmla="*/ 405459 w 1471496"/>
                <a:gd name="connsiteY34" fmla="*/ 215068 h 795953"/>
                <a:gd name="connsiteX35" fmla="*/ 390866 w 1471496"/>
                <a:gd name="connsiteY35" fmla="*/ 160855 h 795953"/>
                <a:gd name="connsiteX36" fmla="*/ 605339 w 1471496"/>
                <a:gd name="connsiteY36" fmla="*/ 0 h 795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471496" h="795953">
                  <a:moveTo>
                    <a:pt x="605339" y="0"/>
                  </a:moveTo>
                  <a:cubicBezTo>
                    <a:pt x="723789" y="0"/>
                    <a:pt x="819812" y="72017"/>
                    <a:pt x="819812" y="160855"/>
                  </a:cubicBezTo>
                  <a:cubicBezTo>
                    <a:pt x="819812" y="205274"/>
                    <a:pt x="795806" y="245488"/>
                    <a:pt x="756994" y="274597"/>
                  </a:cubicBezTo>
                  <a:lnTo>
                    <a:pt x="721377" y="292607"/>
                  </a:lnTo>
                  <a:lnTo>
                    <a:pt x="758435" y="338416"/>
                  </a:lnTo>
                  <a:lnTo>
                    <a:pt x="764307" y="352605"/>
                  </a:lnTo>
                  <a:lnTo>
                    <a:pt x="805879" y="351618"/>
                  </a:lnTo>
                  <a:lnTo>
                    <a:pt x="812515" y="352483"/>
                  </a:lnTo>
                  <a:lnTo>
                    <a:pt x="817078" y="308933"/>
                  </a:lnTo>
                  <a:cubicBezTo>
                    <a:pt x="853109" y="211712"/>
                    <a:pt x="960841" y="130310"/>
                    <a:pt x="1098065" y="108365"/>
                  </a:cubicBezTo>
                  <a:cubicBezTo>
                    <a:pt x="1120936" y="104708"/>
                    <a:pt x="1143544" y="102875"/>
                    <a:pt x="1165639" y="102736"/>
                  </a:cubicBezTo>
                  <a:cubicBezTo>
                    <a:pt x="1320307" y="101763"/>
                    <a:pt x="1449888" y="183782"/>
                    <a:pt x="1469089" y="303854"/>
                  </a:cubicBezTo>
                  <a:cubicBezTo>
                    <a:pt x="1491033" y="441078"/>
                    <a:pt x="1360499" y="576040"/>
                    <a:pt x="1177533" y="605299"/>
                  </a:cubicBezTo>
                  <a:cubicBezTo>
                    <a:pt x="1154662" y="608956"/>
                    <a:pt x="1132055" y="610789"/>
                    <a:pt x="1109959" y="610928"/>
                  </a:cubicBezTo>
                  <a:lnTo>
                    <a:pt x="1104232" y="610526"/>
                  </a:lnTo>
                  <a:lnTo>
                    <a:pt x="1105532" y="632932"/>
                  </a:lnTo>
                  <a:cubicBezTo>
                    <a:pt x="1080925" y="751281"/>
                    <a:pt x="933056" y="820624"/>
                    <a:pt x="775258" y="787815"/>
                  </a:cubicBezTo>
                  <a:cubicBezTo>
                    <a:pt x="696358" y="771411"/>
                    <a:pt x="629916" y="732574"/>
                    <a:pt x="586273" y="683045"/>
                  </a:cubicBezTo>
                  <a:lnTo>
                    <a:pt x="558670" y="635634"/>
                  </a:lnTo>
                  <a:lnTo>
                    <a:pt x="548352" y="638036"/>
                  </a:lnTo>
                  <a:cubicBezTo>
                    <a:pt x="529355" y="640952"/>
                    <a:pt x="509685" y="642483"/>
                    <a:pt x="489538" y="642483"/>
                  </a:cubicBezTo>
                  <a:cubicBezTo>
                    <a:pt x="408952" y="642483"/>
                    <a:pt x="335994" y="617985"/>
                    <a:pt x="283183" y="578377"/>
                  </a:cubicBezTo>
                  <a:lnTo>
                    <a:pt x="254980" y="547004"/>
                  </a:lnTo>
                  <a:lnTo>
                    <a:pt x="243757" y="552679"/>
                  </a:lnTo>
                  <a:cubicBezTo>
                    <a:pt x="222765" y="559338"/>
                    <a:pt x="199686" y="563020"/>
                    <a:pt x="175460" y="563020"/>
                  </a:cubicBezTo>
                  <a:cubicBezTo>
                    <a:pt x="78556" y="563020"/>
                    <a:pt x="0" y="504103"/>
                    <a:pt x="0" y="431425"/>
                  </a:cubicBezTo>
                  <a:cubicBezTo>
                    <a:pt x="0" y="395086"/>
                    <a:pt x="19639" y="362187"/>
                    <a:pt x="51391" y="338373"/>
                  </a:cubicBezTo>
                  <a:lnTo>
                    <a:pt x="56591" y="335744"/>
                  </a:lnTo>
                  <a:lnTo>
                    <a:pt x="33011" y="309514"/>
                  </a:lnTo>
                  <a:cubicBezTo>
                    <a:pt x="24132" y="293770"/>
                    <a:pt x="19222" y="276461"/>
                    <a:pt x="19222" y="258291"/>
                  </a:cubicBezTo>
                  <a:cubicBezTo>
                    <a:pt x="19222" y="185613"/>
                    <a:pt x="97778" y="126696"/>
                    <a:pt x="194682" y="126696"/>
                  </a:cubicBezTo>
                  <a:cubicBezTo>
                    <a:pt x="267360" y="126696"/>
                    <a:pt x="329717" y="159837"/>
                    <a:pt x="356354" y="207068"/>
                  </a:cubicBezTo>
                  <a:lnTo>
                    <a:pt x="362224" y="228877"/>
                  </a:lnTo>
                  <a:lnTo>
                    <a:pt x="375945" y="221939"/>
                  </a:lnTo>
                  <a:lnTo>
                    <a:pt x="405459" y="215068"/>
                  </a:lnTo>
                  <a:lnTo>
                    <a:pt x="390866" y="160855"/>
                  </a:lnTo>
                  <a:cubicBezTo>
                    <a:pt x="390866" y="72017"/>
                    <a:pt x="486889" y="0"/>
                    <a:pt x="60533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700"/>
            </a:p>
          </p:txBody>
        </p:sp>
        <p:sp>
          <p:nvSpPr>
            <p:cNvPr id="22" name="Freeform: Shape 184">
              <a:extLst>
                <a:ext uri="{FF2B5EF4-FFF2-40B4-BE49-F238E27FC236}">
                  <a16:creationId xmlns:a16="http://schemas.microsoft.com/office/drawing/2014/main" id="{9D36ABC4-CD41-4379-81C7-581A6F2C9961}"/>
                </a:ext>
              </a:extLst>
            </p:cNvPr>
            <p:cNvSpPr/>
            <p:nvPr/>
          </p:nvSpPr>
          <p:spPr>
            <a:xfrm rot="10983769">
              <a:off x="6730909" y="1920679"/>
              <a:ext cx="2039811" cy="1001858"/>
            </a:xfrm>
            <a:custGeom>
              <a:avLst/>
              <a:gdLst>
                <a:gd name="connsiteX0" fmla="*/ 605339 w 1471496"/>
                <a:gd name="connsiteY0" fmla="*/ 0 h 795953"/>
                <a:gd name="connsiteX1" fmla="*/ 819812 w 1471496"/>
                <a:gd name="connsiteY1" fmla="*/ 160855 h 795953"/>
                <a:gd name="connsiteX2" fmla="*/ 756994 w 1471496"/>
                <a:gd name="connsiteY2" fmla="*/ 274597 h 795953"/>
                <a:gd name="connsiteX3" fmla="*/ 721377 w 1471496"/>
                <a:gd name="connsiteY3" fmla="*/ 292607 h 795953"/>
                <a:gd name="connsiteX4" fmla="*/ 758435 w 1471496"/>
                <a:gd name="connsiteY4" fmla="*/ 338416 h 795953"/>
                <a:gd name="connsiteX5" fmla="*/ 764307 w 1471496"/>
                <a:gd name="connsiteY5" fmla="*/ 352605 h 795953"/>
                <a:gd name="connsiteX6" fmla="*/ 805879 w 1471496"/>
                <a:gd name="connsiteY6" fmla="*/ 351618 h 795953"/>
                <a:gd name="connsiteX7" fmla="*/ 812515 w 1471496"/>
                <a:gd name="connsiteY7" fmla="*/ 352483 h 795953"/>
                <a:gd name="connsiteX8" fmla="*/ 817078 w 1471496"/>
                <a:gd name="connsiteY8" fmla="*/ 308933 h 795953"/>
                <a:gd name="connsiteX9" fmla="*/ 1098065 w 1471496"/>
                <a:gd name="connsiteY9" fmla="*/ 108365 h 795953"/>
                <a:gd name="connsiteX10" fmla="*/ 1165639 w 1471496"/>
                <a:gd name="connsiteY10" fmla="*/ 102736 h 795953"/>
                <a:gd name="connsiteX11" fmla="*/ 1469089 w 1471496"/>
                <a:gd name="connsiteY11" fmla="*/ 303854 h 795953"/>
                <a:gd name="connsiteX12" fmla="*/ 1177533 w 1471496"/>
                <a:gd name="connsiteY12" fmla="*/ 605299 h 795953"/>
                <a:gd name="connsiteX13" fmla="*/ 1109959 w 1471496"/>
                <a:gd name="connsiteY13" fmla="*/ 610928 h 795953"/>
                <a:gd name="connsiteX14" fmla="*/ 1104232 w 1471496"/>
                <a:gd name="connsiteY14" fmla="*/ 610526 h 795953"/>
                <a:gd name="connsiteX15" fmla="*/ 1105532 w 1471496"/>
                <a:gd name="connsiteY15" fmla="*/ 632932 h 795953"/>
                <a:gd name="connsiteX16" fmla="*/ 775258 w 1471496"/>
                <a:gd name="connsiteY16" fmla="*/ 787815 h 795953"/>
                <a:gd name="connsiteX17" fmla="*/ 586273 w 1471496"/>
                <a:gd name="connsiteY17" fmla="*/ 683045 h 795953"/>
                <a:gd name="connsiteX18" fmla="*/ 558670 w 1471496"/>
                <a:gd name="connsiteY18" fmla="*/ 635634 h 795953"/>
                <a:gd name="connsiteX19" fmla="*/ 548352 w 1471496"/>
                <a:gd name="connsiteY19" fmla="*/ 638036 h 795953"/>
                <a:gd name="connsiteX20" fmla="*/ 489538 w 1471496"/>
                <a:gd name="connsiteY20" fmla="*/ 642483 h 795953"/>
                <a:gd name="connsiteX21" fmla="*/ 283183 w 1471496"/>
                <a:gd name="connsiteY21" fmla="*/ 578377 h 795953"/>
                <a:gd name="connsiteX22" fmla="*/ 254980 w 1471496"/>
                <a:gd name="connsiteY22" fmla="*/ 547004 h 795953"/>
                <a:gd name="connsiteX23" fmla="*/ 243757 w 1471496"/>
                <a:gd name="connsiteY23" fmla="*/ 552679 h 795953"/>
                <a:gd name="connsiteX24" fmla="*/ 175460 w 1471496"/>
                <a:gd name="connsiteY24" fmla="*/ 563020 h 795953"/>
                <a:gd name="connsiteX25" fmla="*/ 0 w 1471496"/>
                <a:gd name="connsiteY25" fmla="*/ 431425 h 795953"/>
                <a:gd name="connsiteX26" fmla="*/ 51391 w 1471496"/>
                <a:gd name="connsiteY26" fmla="*/ 338373 h 795953"/>
                <a:gd name="connsiteX27" fmla="*/ 56591 w 1471496"/>
                <a:gd name="connsiteY27" fmla="*/ 335744 h 795953"/>
                <a:gd name="connsiteX28" fmla="*/ 33011 w 1471496"/>
                <a:gd name="connsiteY28" fmla="*/ 309514 h 795953"/>
                <a:gd name="connsiteX29" fmla="*/ 19222 w 1471496"/>
                <a:gd name="connsiteY29" fmla="*/ 258291 h 795953"/>
                <a:gd name="connsiteX30" fmla="*/ 194682 w 1471496"/>
                <a:gd name="connsiteY30" fmla="*/ 126696 h 795953"/>
                <a:gd name="connsiteX31" fmla="*/ 356354 w 1471496"/>
                <a:gd name="connsiteY31" fmla="*/ 207068 h 795953"/>
                <a:gd name="connsiteX32" fmla="*/ 362224 w 1471496"/>
                <a:gd name="connsiteY32" fmla="*/ 228877 h 795953"/>
                <a:gd name="connsiteX33" fmla="*/ 375945 w 1471496"/>
                <a:gd name="connsiteY33" fmla="*/ 221939 h 795953"/>
                <a:gd name="connsiteX34" fmla="*/ 405459 w 1471496"/>
                <a:gd name="connsiteY34" fmla="*/ 215068 h 795953"/>
                <a:gd name="connsiteX35" fmla="*/ 390866 w 1471496"/>
                <a:gd name="connsiteY35" fmla="*/ 160855 h 795953"/>
                <a:gd name="connsiteX36" fmla="*/ 605339 w 1471496"/>
                <a:gd name="connsiteY36" fmla="*/ 0 h 795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471496" h="795953">
                  <a:moveTo>
                    <a:pt x="605339" y="0"/>
                  </a:moveTo>
                  <a:cubicBezTo>
                    <a:pt x="723789" y="0"/>
                    <a:pt x="819812" y="72017"/>
                    <a:pt x="819812" y="160855"/>
                  </a:cubicBezTo>
                  <a:cubicBezTo>
                    <a:pt x="819812" y="205274"/>
                    <a:pt x="795806" y="245488"/>
                    <a:pt x="756994" y="274597"/>
                  </a:cubicBezTo>
                  <a:lnTo>
                    <a:pt x="721377" y="292607"/>
                  </a:lnTo>
                  <a:lnTo>
                    <a:pt x="758435" y="338416"/>
                  </a:lnTo>
                  <a:lnTo>
                    <a:pt x="764307" y="352605"/>
                  </a:lnTo>
                  <a:lnTo>
                    <a:pt x="805879" y="351618"/>
                  </a:lnTo>
                  <a:lnTo>
                    <a:pt x="812515" y="352483"/>
                  </a:lnTo>
                  <a:lnTo>
                    <a:pt x="817078" y="308933"/>
                  </a:lnTo>
                  <a:cubicBezTo>
                    <a:pt x="853109" y="211712"/>
                    <a:pt x="960841" y="130310"/>
                    <a:pt x="1098065" y="108365"/>
                  </a:cubicBezTo>
                  <a:cubicBezTo>
                    <a:pt x="1120936" y="104708"/>
                    <a:pt x="1143544" y="102875"/>
                    <a:pt x="1165639" y="102736"/>
                  </a:cubicBezTo>
                  <a:cubicBezTo>
                    <a:pt x="1320307" y="101763"/>
                    <a:pt x="1449888" y="183782"/>
                    <a:pt x="1469089" y="303854"/>
                  </a:cubicBezTo>
                  <a:cubicBezTo>
                    <a:pt x="1491033" y="441078"/>
                    <a:pt x="1360499" y="576040"/>
                    <a:pt x="1177533" y="605299"/>
                  </a:cubicBezTo>
                  <a:cubicBezTo>
                    <a:pt x="1154662" y="608956"/>
                    <a:pt x="1132055" y="610789"/>
                    <a:pt x="1109959" y="610928"/>
                  </a:cubicBezTo>
                  <a:lnTo>
                    <a:pt x="1104232" y="610526"/>
                  </a:lnTo>
                  <a:lnTo>
                    <a:pt x="1105532" y="632932"/>
                  </a:lnTo>
                  <a:cubicBezTo>
                    <a:pt x="1080925" y="751281"/>
                    <a:pt x="933056" y="820624"/>
                    <a:pt x="775258" y="787815"/>
                  </a:cubicBezTo>
                  <a:cubicBezTo>
                    <a:pt x="696358" y="771411"/>
                    <a:pt x="629916" y="732574"/>
                    <a:pt x="586273" y="683045"/>
                  </a:cubicBezTo>
                  <a:lnTo>
                    <a:pt x="558670" y="635634"/>
                  </a:lnTo>
                  <a:lnTo>
                    <a:pt x="548352" y="638036"/>
                  </a:lnTo>
                  <a:cubicBezTo>
                    <a:pt x="529355" y="640952"/>
                    <a:pt x="509685" y="642483"/>
                    <a:pt x="489538" y="642483"/>
                  </a:cubicBezTo>
                  <a:cubicBezTo>
                    <a:pt x="408952" y="642483"/>
                    <a:pt x="335994" y="617985"/>
                    <a:pt x="283183" y="578377"/>
                  </a:cubicBezTo>
                  <a:lnTo>
                    <a:pt x="254980" y="547004"/>
                  </a:lnTo>
                  <a:lnTo>
                    <a:pt x="243757" y="552679"/>
                  </a:lnTo>
                  <a:cubicBezTo>
                    <a:pt x="222765" y="559338"/>
                    <a:pt x="199686" y="563020"/>
                    <a:pt x="175460" y="563020"/>
                  </a:cubicBezTo>
                  <a:cubicBezTo>
                    <a:pt x="78556" y="563020"/>
                    <a:pt x="0" y="504103"/>
                    <a:pt x="0" y="431425"/>
                  </a:cubicBezTo>
                  <a:cubicBezTo>
                    <a:pt x="0" y="395086"/>
                    <a:pt x="19639" y="362187"/>
                    <a:pt x="51391" y="338373"/>
                  </a:cubicBezTo>
                  <a:lnTo>
                    <a:pt x="56591" y="335744"/>
                  </a:lnTo>
                  <a:lnTo>
                    <a:pt x="33011" y="309514"/>
                  </a:lnTo>
                  <a:cubicBezTo>
                    <a:pt x="24132" y="293770"/>
                    <a:pt x="19222" y="276461"/>
                    <a:pt x="19222" y="258291"/>
                  </a:cubicBezTo>
                  <a:cubicBezTo>
                    <a:pt x="19222" y="185613"/>
                    <a:pt x="97778" y="126696"/>
                    <a:pt x="194682" y="126696"/>
                  </a:cubicBezTo>
                  <a:cubicBezTo>
                    <a:pt x="267360" y="126696"/>
                    <a:pt x="329717" y="159837"/>
                    <a:pt x="356354" y="207068"/>
                  </a:cubicBezTo>
                  <a:lnTo>
                    <a:pt x="362224" y="228877"/>
                  </a:lnTo>
                  <a:lnTo>
                    <a:pt x="375945" y="221939"/>
                  </a:lnTo>
                  <a:lnTo>
                    <a:pt x="405459" y="215068"/>
                  </a:lnTo>
                  <a:lnTo>
                    <a:pt x="390866" y="160855"/>
                  </a:lnTo>
                  <a:cubicBezTo>
                    <a:pt x="390866" y="72017"/>
                    <a:pt x="486889" y="0"/>
                    <a:pt x="60533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700"/>
            </a:p>
          </p:txBody>
        </p:sp>
        <p:sp>
          <p:nvSpPr>
            <p:cNvPr id="225" name="Freeform: Shape 183">
              <a:extLst>
                <a:ext uri="{FF2B5EF4-FFF2-40B4-BE49-F238E27FC236}">
                  <a16:creationId xmlns:a16="http://schemas.microsoft.com/office/drawing/2014/main" id="{92B5E2E2-5B59-413C-B298-42072D63DDBA}"/>
                </a:ext>
              </a:extLst>
            </p:cNvPr>
            <p:cNvSpPr/>
            <p:nvPr/>
          </p:nvSpPr>
          <p:spPr>
            <a:xfrm rot="245828">
              <a:off x="12993832" y="1868025"/>
              <a:ext cx="2207244" cy="1193930"/>
            </a:xfrm>
            <a:custGeom>
              <a:avLst/>
              <a:gdLst>
                <a:gd name="connsiteX0" fmla="*/ 605339 w 1471496"/>
                <a:gd name="connsiteY0" fmla="*/ 0 h 795953"/>
                <a:gd name="connsiteX1" fmla="*/ 819812 w 1471496"/>
                <a:gd name="connsiteY1" fmla="*/ 160855 h 795953"/>
                <a:gd name="connsiteX2" fmla="*/ 756994 w 1471496"/>
                <a:gd name="connsiteY2" fmla="*/ 274597 h 795953"/>
                <a:gd name="connsiteX3" fmla="*/ 721377 w 1471496"/>
                <a:gd name="connsiteY3" fmla="*/ 292607 h 795953"/>
                <a:gd name="connsiteX4" fmla="*/ 758435 w 1471496"/>
                <a:gd name="connsiteY4" fmla="*/ 338416 h 795953"/>
                <a:gd name="connsiteX5" fmla="*/ 764307 w 1471496"/>
                <a:gd name="connsiteY5" fmla="*/ 352605 h 795953"/>
                <a:gd name="connsiteX6" fmla="*/ 805879 w 1471496"/>
                <a:gd name="connsiteY6" fmla="*/ 351618 h 795953"/>
                <a:gd name="connsiteX7" fmla="*/ 812515 w 1471496"/>
                <a:gd name="connsiteY7" fmla="*/ 352483 h 795953"/>
                <a:gd name="connsiteX8" fmla="*/ 817078 w 1471496"/>
                <a:gd name="connsiteY8" fmla="*/ 308933 h 795953"/>
                <a:gd name="connsiteX9" fmla="*/ 1098065 w 1471496"/>
                <a:gd name="connsiteY9" fmla="*/ 108365 h 795953"/>
                <a:gd name="connsiteX10" fmla="*/ 1165639 w 1471496"/>
                <a:gd name="connsiteY10" fmla="*/ 102736 h 795953"/>
                <a:gd name="connsiteX11" fmla="*/ 1469089 w 1471496"/>
                <a:gd name="connsiteY11" fmla="*/ 303854 h 795953"/>
                <a:gd name="connsiteX12" fmla="*/ 1177533 w 1471496"/>
                <a:gd name="connsiteY12" fmla="*/ 605299 h 795953"/>
                <a:gd name="connsiteX13" fmla="*/ 1109959 w 1471496"/>
                <a:gd name="connsiteY13" fmla="*/ 610928 h 795953"/>
                <a:gd name="connsiteX14" fmla="*/ 1104232 w 1471496"/>
                <a:gd name="connsiteY14" fmla="*/ 610526 h 795953"/>
                <a:gd name="connsiteX15" fmla="*/ 1105532 w 1471496"/>
                <a:gd name="connsiteY15" fmla="*/ 632932 h 795953"/>
                <a:gd name="connsiteX16" fmla="*/ 775258 w 1471496"/>
                <a:gd name="connsiteY16" fmla="*/ 787815 h 795953"/>
                <a:gd name="connsiteX17" fmla="*/ 586273 w 1471496"/>
                <a:gd name="connsiteY17" fmla="*/ 683045 h 795953"/>
                <a:gd name="connsiteX18" fmla="*/ 558670 w 1471496"/>
                <a:gd name="connsiteY18" fmla="*/ 635634 h 795953"/>
                <a:gd name="connsiteX19" fmla="*/ 548352 w 1471496"/>
                <a:gd name="connsiteY19" fmla="*/ 638036 h 795953"/>
                <a:gd name="connsiteX20" fmla="*/ 489538 w 1471496"/>
                <a:gd name="connsiteY20" fmla="*/ 642483 h 795953"/>
                <a:gd name="connsiteX21" fmla="*/ 283183 w 1471496"/>
                <a:gd name="connsiteY21" fmla="*/ 578377 h 795953"/>
                <a:gd name="connsiteX22" fmla="*/ 254980 w 1471496"/>
                <a:gd name="connsiteY22" fmla="*/ 547004 h 795953"/>
                <a:gd name="connsiteX23" fmla="*/ 243757 w 1471496"/>
                <a:gd name="connsiteY23" fmla="*/ 552679 h 795953"/>
                <a:gd name="connsiteX24" fmla="*/ 175460 w 1471496"/>
                <a:gd name="connsiteY24" fmla="*/ 563020 h 795953"/>
                <a:gd name="connsiteX25" fmla="*/ 0 w 1471496"/>
                <a:gd name="connsiteY25" fmla="*/ 431425 h 795953"/>
                <a:gd name="connsiteX26" fmla="*/ 51391 w 1471496"/>
                <a:gd name="connsiteY26" fmla="*/ 338373 h 795953"/>
                <a:gd name="connsiteX27" fmla="*/ 56591 w 1471496"/>
                <a:gd name="connsiteY27" fmla="*/ 335744 h 795953"/>
                <a:gd name="connsiteX28" fmla="*/ 33011 w 1471496"/>
                <a:gd name="connsiteY28" fmla="*/ 309514 h 795953"/>
                <a:gd name="connsiteX29" fmla="*/ 19222 w 1471496"/>
                <a:gd name="connsiteY29" fmla="*/ 258291 h 795953"/>
                <a:gd name="connsiteX30" fmla="*/ 194682 w 1471496"/>
                <a:gd name="connsiteY30" fmla="*/ 126696 h 795953"/>
                <a:gd name="connsiteX31" fmla="*/ 356354 w 1471496"/>
                <a:gd name="connsiteY31" fmla="*/ 207068 h 795953"/>
                <a:gd name="connsiteX32" fmla="*/ 362224 w 1471496"/>
                <a:gd name="connsiteY32" fmla="*/ 228877 h 795953"/>
                <a:gd name="connsiteX33" fmla="*/ 375945 w 1471496"/>
                <a:gd name="connsiteY33" fmla="*/ 221939 h 795953"/>
                <a:gd name="connsiteX34" fmla="*/ 405459 w 1471496"/>
                <a:gd name="connsiteY34" fmla="*/ 215068 h 795953"/>
                <a:gd name="connsiteX35" fmla="*/ 390866 w 1471496"/>
                <a:gd name="connsiteY35" fmla="*/ 160855 h 795953"/>
                <a:gd name="connsiteX36" fmla="*/ 605339 w 1471496"/>
                <a:gd name="connsiteY36" fmla="*/ 0 h 795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471496" h="795953">
                  <a:moveTo>
                    <a:pt x="605339" y="0"/>
                  </a:moveTo>
                  <a:cubicBezTo>
                    <a:pt x="723789" y="0"/>
                    <a:pt x="819812" y="72017"/>
                    <a:pt x="819812" y="160855"/>
                  </a:cubicBezTo>
                  <a:cubicBezTo>
                    <a:pt x="819812" y="205274"/>
                    <a:pt x="795806" y="245488"/>
                    <a:pt x="756994" y="274597"/>
                  </a:cubicBezTo>
                  <a:lnTo>
                    <a:pt x="721377" y="292607"/>
                  </a:lnTo>
                  <a:lnTo>
                    <a:pt x="758435" y="338416"/>
                  </a:lnTo>
                  <a:lnTo>
                    <a:pt x="764307" y="352605"/>
                  </a:lnTo>
                  <a:lnTo>
                    <a:pt x="805879" y="351618"/>
                  </a:lnTo>
                  <a:lnTo>
                    <a:pt x="812515" y="352483"/>
                  </a:lnTo>
                  <a:lnTo>
                    <a:pt x="817078" y="308933"/>
                  </a:lnTo>
                  <a:cubicBezTo>
                    <a:pt x="853109" y="211712"/>
                    <a:pt x="960841" y="130310"/>
                    <a:pt x="1098065" y="108365"/>
                  </a:cubicBezTo>
                  <a:cubicBezTo>
                    <a:pt x="1120936" y="104708"/>
                    <a:pt x="1143544" y="102875"/>
                    <a:pt x="1165639" y="102736"/>
                  </a:cubicBezTo>
                  <a:cubicBezTo>
                    <a:pt x="1320307" y="101763"/>
                    <a:pt x="1449888" y="183782"/>
                    <a:pt x="1469089" y="303854"/>
                  </a:cubicBezTo>
                  <a:cubicBezTo>
                    <a:pt x="1491033" y="441078"/>
                    <a:pt x="1360499" y="576040"/>
                    <a:pt x="1177533" y="605299"/>
                  </a:cubicBezTo>
                  <a:cubicBezTo>
                    <a:pt x="1154662" y="608956"/>
                    <a:pt x="1132055" y="610789"/>
                    <a:pt x="1109959" y="610928"/>
                  </a:cubicBezTo>
                  <a:lnTo>
                    <a:pt x="1104232" y="610526"/>
                  </a:lnTo>
                  <a:lnTo>
                    <a:pt x="1105532" y="632932"/>
                  </a:lnTo>
                  <a:cubicBezTo>
                    <a:pt x="1080925" y="751281"/>
                    <a:pt x="933056" y="820624"/>
                    <a:pt x="775258" y="787815"/>
                  </a:cubicBezTo>
                  <a:cubicBezTo>
                    <a:pt x="696358" y="771411"/>
                    <a:pt x="629916" y="732574"/>
                    <a:pt x="586273" y="683045"/>
                  </a:cubicBezTo>
                  <a:lnTo>
                    <a:pt x="558670" y="635634"/>
                  </a:lnTo>
                  <a:lnTo>
                    <a:pt x="548352" y="638036"/>
                  </a:lnTo>
                  <a:cubicBezTo>
                    <a:pt x="529355" y="640952"/>
                    <a:pt x="509685" y="642483"/>
                    <a:pt x="489538" y="642483"/>
                  </a:cubicBezTo>
                  <a:cubicBezTo>
                    <a:pt x="408952" y="642483"/>
                    <a:pt x="335994" y="617985"/>
                    <a:pt x="283183" y="578377"/>
                  </a:cubicBezTo>
                  <a:lnTo>
                    <a:pt x="254980" y="547004"/>
                  </a:lnTo>
                  <a:lnTo>
                    <a:pt x="243757" y="552679"/>
                  </a:lnTo>
                  <a:cubicBezTo>
                    <a:pt x="222765" y="559338"/>
                    <a:pt x="199686" y="563020"/>
                    <a:pt x="175460" y="563020"/>
                  </a:cubicBezTo>
                  <a:cubicBezTo>
                    <a:pt x="78556" y="563020"/>
                    <a:pt x="0" y="504103"/>
                    <a:pt x="0" y="431425"/>
                  </a:cubicBezTo>
                  <a:cubicBezTo>
                    <a:pt x="0" y="395086"/>
                    <a:pt x="19639" y="362187"/>
                    <a:pt x="51391" y="338373"/>
                  </a:cubicBezTo>
                  <a:lnTo>
                    <a:pt x="56591" y="335744"/>
                  </a:lnTo>
                  <a:lnTo>
                    <a:pt x="33011" y="309514"/>
                  </a:lnTo>
                  <a:cubicBezTo>
                    <a:pt x="24132" y="293770"/>
                    <a:pt x="19222" y="276461"/>
                    <a:pt x="19222" y="258291"/>
                  </a:cubicBezTo>
                  <a:cubicBezTo>
                    <a:pt x="19222" y="185613"/>
                    <a:pt x="97778" y="126696"/>
                    <a:pt x="194682" y="126696"/>
                  </a:cubicBezTo>
                  <a:cubicBezTo>
                    <a:pt x="267360" y="126696"/>
                    <a:pt x="329717" y="159837"/>
                    <a:pt x="356354" y="207068"/>
                  </a:cubicBezTo>
                  <a:lnTo>
                    <a:pt x="362224" y="228877"/>
                  </a:lnTo>
                  <a:lnTo>
                    <a:pt x="375945" y="221939"/>
                  </a:lnTo>
                  <a:lnTo>
                    <a:pt x="405459" y="215068"/>
                  </a:lnTo>
                  <a:lnTo>
                    <a:pt x="390866" y="160855"/>
                  </a:lnTo>
                  <a:cubicBezTo>
                    <a:pt x="390866" y="72017"/>
                    <a:pt x="486889" y="0"/>
                    <a:pt x="60533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700"/>
            </a:p>
          </p:txBody>
        </p:sp>
        <p:sp>
          <p:nvSpPr>
            <p:cNvPr id="226" name="Freeform: Shape 184">
              <a:extLst>
                <a:ext uri="{FF2B5EF4-FFF2-40B4-BE49-F238E27FC236}">
                  <a16:creationId xmlns:a16="http://schemas.microsoft.com/office/drawing/2014/main" id="{5E4D6E07-730D-448B-AC2A-E99D8D5E2FC2}"/>
                </a:ext>
              </a:extLst>
            </p:cNvPr>
            <p:cNvSpPr/>
            <p:nvPr/>
          </p:nvSpPr>
          <p:spPr>
            <a:xfrm rot="10983769">
              <a:off x="9550306" y="549079"/>
              <a:ext cx="2039811" cy="1001858"/>
            </a:xfrm>
            <a:custGeom>
              <a:avLst/>
              <a:gdLst>
                <a:gd name="connsiteX0" fmla="*/ 605339 w 1471496"/>
                <a:gd name="connsiteY0" fmla="*/ 0 h 795953"/>
                <a:gd name="connsiteX1" fmla="*/ 819812 w 1471496"/>
                <a:gd name="connsiteY1" fmla="*/ 160855 h 795953"/>
                <a:gd name="connsiteX2" fmla="*/ 756994 w 1471496"/>
                <a:gd name="connsiteY2" fmla="*/ 274597 h 795953"/>
                <a:gd name="connsiteX3" fmla="*/ 721377 w 1471496"/>
                <a:gd name="connsiteY3" fmla="*/ 292607 h 795953"/>
                <a:gd name="connsiteX4" fmla="*/ 758435 w 1471496"/>
                <a:gd name="connsiteY4" fmla="*/ 338416 h 795953"/>
                <a:gd name="connsiteX5" fmla="*/ 764307 w 1471496"/>
                <a:gd name="connsiteY5" fmla="*/ 352605 h 795953"/>
                <a:gd name="connsiteX6" fmla="*/ 805879 w 1471496"/>
                <a:gd name="connsiteY6" fmla="*/ 351618 h 795953"/>
                <a:gd name="connsiteX7" fmla="*/ 812515 w 1471496"/>
                <a:gd name="connsiteY7" fmla="*/ 352483 h 795953"/>
                <a:gd name="connsiteX8" fmla="*/ 817078 w 1471496"/>
                <a:gd name="connsiteY8" fmla="*/ 308933 h 795953"/>
                <a:gd name="connsiteX9" fmla="*/ 1098065 w 1471496"/>
                <a:gd name="connsiteY9" fmla="*/ 108365 h 795953"/>
                <a:gd name="connsiteX10" fmla="*/ 1165639 w 1471496"/>
                <a:gd name="connsiteY10" fmla="*/ 102736 h 795953"/>
                <a:gd name="connsiteX11" fmla="*/ 1469089 w 1471496"/>
                <a:gd name="connsiteY11" fmla="*/ 303854 h 795953"/>
                <a:gd name="connsiteX12" fmla="*/ 1177533 w 1471496"/>
                <a:gd name="connsiteY12" fmla="*/ 605299 h 795953"/>
                <a:gd name="connsiteX13" fmla="*/ 1109959 w 1471496"/>
                <a:gd name="connsiteY13" fmla="*/ 610928 h 795953"/>
                <a:gd name="connsiteX14" fmla="*/ 1104232 w 1471496"/>
                <a:gd name="connsiteY14" fmla="*/ 610526 h 795953"/>
                <a:gd name="connsiteX15" fmla="*/ 1105532 w 1471496"/>
                <a:gd name="connsiteY15" fmla="*/ 632932 h 795953"/>
                <a:gd name="connsiteX16" fmla="*/ 775258 w 1471496"/>
                <a:gd name="connsiteY16" fmla="*/ 787815 h 795953"/>
                <a:gd name="connsiteX17" fmla="*/ 586273 w 1471496"/>
                <a:gd name="connsiteY17" fmla="*/ 683045 h 795953"/>
                <a:gd name="connsiteX18" fmla="*/ 558670 w 1471496"/>
                <a:gd name="connsiteY18" fmla="*/ 635634 h 795953"/>
                <a:gd name="connsiteX19" fmla="*/ 548352 w 1471496"/>
                <a:gd name="connsiteY19" fmla="*/ 638036 h 795953"/>
                <a:gd name="connsiteX20" fmla="*/ 489538 w 1471496"/>
                <a:gd name="connsiteY20" fmla="*/ 642483 h 795953"/>
                <a:gd name="connsiteX21" fmla="*/ 283183 w 1471496"/>
                <a:gd name="connsiteY21" fmla="*/ 578377 h 795953"/>
                <a:gd name="connsiteX22" fmla="*/ 254980 w 1471496"/>
                <a:gd name="connsiteY22" fmla="*/ 547004 h 795953"/>
                <a:gd name="connsiteX23" fmla="*/ 243757 w 1471496"/>
                <a:gd name="connsiteY23" fmla="*/ 552679 h 795953"/>
                <a:gd name="connsiteX24" fmla="*/ 175460 w 1471496"/>
                <a:gd name="connsiteY24" fmla="*/ 563020 h 795953"/>
                <a:gd name="connsiteX25" fmla="*/ 0 w 1471496"/>
                <a:gd name="connsiteY25" fmla="*/ 431425 h 795953"/>
                <a:gd name="connsiteX26" fmla="*/ 51391 w 1471496"/>
                <a:gd name="connsiteY26" fmla="*/ 338373 h 795953"/>
                <a:gd name="connsiteX27" fmla="*/ 56591 w 1471496"/>
                <a:gd name="connsiteY27" fmla="*/ 335744 h 795953"/>
                <a:gd name="connsiteX28" fmla="*/ 33011 w 1471496"/>
                <a:gd name="connsiteY28" fmla="*/ 309514 h 795953"/>
                <a:gd name="connsiteX29" fmla="*/ 19222 w 1471496"/>
                <a:gd name="connsiteY29" fmla="*/ 258291 h 795953"/>
                <a:gd name="connsiteX30" fmla="*/ 194682 w 1471496"/>
                <a:gd name="connsiteY30" fmla="*/ 126696 h 795953"/>
                <a:gd name="connsiteX31" fmla="*/ 356354 w 1471496"/>
                <a:gd name="connsiteY31" fmla="*/ 207068 h 795953"/>
                <a:gd name="connsiteX32" fmla="*/ 362224 w 1471496"/>
                <a:gd name="connsiteY32" fmla="*/ 228877 h 795953"/>
                <a:gd name="connsiteX33" fmla="*/ 375945 w 1471496"/>
                <a:gd name="connsiteY33" fmla="*/ 221939 h 795953"/>
                <a:gd name="connsiteX34" fmla="*/ 405459 w 1471496"/>
                <a:gd name="connsiteY34" fmla="*/ 215068 h 795953"/>
                <a:gd name="connsiteX35" fmla="*/ 390866 w 1471496"/>
                <a:gd name="connsiteY35" fmla="*/ 160855 h 795953"/>
                <a:gd name="connsiteX36" fmla="*/ 605339 w 1471496"/>
                <a:gd name="connsiteY36" fmla="*/ 0 h 795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471496" h="795953">
                  <a:moveTo>
                    <a:pt x="605339" y="0"/>
                  </a:moveTo>
                  <a:cubicBezTo>
                    <a:pt x="723789" y="0"/>
                    <a:pt x="819812" y="72017"/>
                    <a:pt x="819812" y="160855"/>
                  </a:cubicBezTo>
                  <a:cubicBezTo>
                    <a:pt x="819812" y="205274"/>
                    <a:pt x="795806" y="245488"/>
                    <a:pt x="756994" y="274597"/>
                  </a:cubicBezTo>
                  <a:lnTo>
                    <a:pt x="721377" y="292607"/>
                  </a:lnTo>
                  <a:lnTo>
                    <a:pt x="758435" y="338416"/>
                  </a:lnTo>
                  <a:lnTo>
                    <a:pt x="764307" y="352605"/>
                  </a:lnTo>
                  <a:lnTo>
                    <a:pt x="805879" y="351618"/>
                  </a:lnTo>
                  <a:lnTo>
                    <a:pt x="812515" y="352483"/>
                  </a:lnTo>
                  <a:lnTo>
                    <a:pt x="817078" y="308933"/>
                  </a:lnTo>
                  <a:cubicBezTo>
                    <a:pt x="853109" y="211712"/>
                    <a:pt x="960841" y="130310"/>
                    <a:pt x="1098065" y="108365"/>
                  </a:cubicBezTo>
                  <a:cubicBezTo>
                    <a:pt x="1120936" y="104708"/>
                    <a:pt x="1143544" y="102875"/>
                    <a:pt x="1165639" y="102736"/>
                  </a:cubicBezTo>
                  <a:cubicBezTo>
                    <a:pt x="1320307" y="101763"/>
                    <a:pt x="1449888" y="183782"/>
                    <a:pt x="1469089" y="303854"/>
                  </a:cubicBezTo>
                  <a:cubicBezTo>
                    <a:pt x="1491033" y="441078"/>
                    <a:pt x="1360499" y="576040"/>
                    <a:pt x="1177533" y="605299"/>
                  </a:cubicBezTo>
                  <a:cubicBezTo>
                    <a:pt x="1154662" y="608956"/>
                    <a:pt x="1132055" y="610789"/>
                    <a:pt x="1109959" y="610928"/>
                  </a:cubicBezTo>
                  <a:lnTo>
                    <a:pt x="1104232" y="610526"/>
                  </a:lnTo>
                  <a:lnTo>
                    <a:pt x="1105532" y="632932"/>
                  </a:lnTo>
                  <a:cubicBezTo>
                    <a:pt x="1080925" y="751281"/>
                    <a:pt x="933056" y="820624"/>
                    <a:pt x="775258" y="787815"/>
                  </a:cubicBezTo>
                  <a:cubicBezTo>
                    <a:pt x="696358" y="771411"/>
                    <a:pt x="629916" y="732574"/>
                    <a:pt x="586273" y="683045"/>
                  </a:cubicBezTo>
                  <a:lnTo>
                    <a:pt x="558670" y="635634"/>
                  </a:lnTo>
                  <a:lnTo>
                    <a:pt x="548352" y="638036"/>
                  </a:lnTo>
                  <a:cubicBezTo>
                    <a:pt x="529355" y="640952"/>
                    <a:pt x="509685" y="642483"/>
                    <a:pt x="489538" y="642483"/>
                  </a:cubicBezTo>
                  <a:cubicBezTo>
                    <a:pt x="408952" y="642483"/>
                    <a:pt x="335994" y="617985"/>
                    <a:pt x="283183" y="578377"/>
                  </a:cubicBezTo>
                  <a:lnTo>
                    <a:pt x="254980" y="547004"/>
                  </a:lnTo>
                  <a:lnTo>
                    <a:pt x="243757" y="552679"/>
                  </a:lnTo>
                  <a:cubicBezTo>
                    <a:pt x="222765" y="559338"/>
                    <a:pt x="199686" y="563020"/>
                    <a:pt x="175460" y="563020"/>
                  </a:cubicBezTo>
                  <a:cubicBezTo>
                    <a:pt x="78556" y="563020"/>
                    <a:pt x="0" y="504103"/>
                    <a:pt x="0" y="431425"/>
                  </a:cubicBezTo>
                  <a:cubicBezTo>
                    <a:pt x="0" y="395086"/>
                    <a:pt x="19639" y="362187"/>
                    <a:pt x="51391" y="338373"/>
                  </a:cubicBezTo>
                  <a:lnTo>
                    <a:pt x="56591" y="335744"/>
                  </a:lnTo>
                  <a:lnTo>
                    <a:pt x="33011" y="309514"/>
                  </a:lnTo>
                  <a:cubicBezTo>
                    <a:pt x="24132" y="293770"/>
                    <a:pt x="19222" y="276461"/>
                    <a:pt x="19222" y="258291"/>
                  </a:cubicBezTo>
                  <a:cubicBezTo>
                    <a:pt x="19222" y="185613"/>
                    <a:pt x="97778" y="126696"/>
                    <a:pt x="194682" y="126696"/>
                  </a:cubicBezTo>
                  <a:cubicBezTo>
                    <a:pt x="267360" y="126696"/>
                    <a:pt x="329717" y="159837"/>
                    <a:pt x="356354" y="207068"/>
                  </a:cubicBezTo>
                  <a:lnTo>
                    <a:pt x="362224" y="228877"/>
                  </a:lnTo>
                  <a:lnTo>
                    <a:pt x="375945" y="221939"/>
                  </a:lnTo>
                  <a:lnTo>
                    <a:pt x="405459" y="215068"/>
                  </a:lnTo>
                  <a:lnTo>
                    <a:pt x="390866" y="160855"/>
                  </a:lnTo>
                  <a:cubicBezTo>
                    <a:pt x="390866" y="72017"/>
                    <a:pt x="486889" y="0"/>
                    <a:pt x="60533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700"/>
            </a:p>
          </p:txBody>
        </p:sp>
      </p:grpSp>
      <p:sp>
        <p:nvSpPr>
          <p:cNvPr id="232" name="Freeform: Shape 168">
            <a:extLst>
              <a:ext uri="{FF2B5EF4-FFF2-40B4-BE49-F238E27FC236}">
                <a16:creationId xmlns:a16="http://schemas.microsoft.com/office/drawing/2014/main" id="{F7F6E905-45A0-4E50-9B40-ADA7CD74D36C}"/>
              </a:ext>
            </a:extLst>
          </p:cNvPr>
          <p:cNvSpPr/>
          <p:nvPr/>
        </p:nvSpPr>
        <p:spPr>
          <a:xfrm rot="20519272">
            <a:off x="30228420" y="4769603"/>
            <a:ext cx="1194318" cy="1026368"/>
          </a:xfrm>
          <a:custGeom>
            <a:avLst/>
            <a:gdLst>
              <a:gd name="connsiteX0" fmla="*/ 398106 w 796212"/>
              <a:gd name="connsiteY0" fmla="*/ 0 h 684245"/>
              <a:gd name="connsiteX1" fmla="*/ 595845 w 796212"/>
              <a:gd name="connsiteY1" fmla="*/ 131070 h 684245"/>
              <a:gd name="connsiteX2" fmla="*/ 598407 w 796212"/>
              <a:gd name="connsiteY2" fmla="*/ 139322 h 684245"/>
              <a:gd name="connsiteX3" fmla="*/ 624858 w 796212"/>
              <a:gd name="connsiteY3" fmla="*/ 141988 h 684245"/>
              <a:gd name="connsiteX4" fmla="*/ 796212 w 796212"/>
              <a:gd name="connsiteY4" fmla="*/ 352232 h 684245"/>
              <a:gd name="connsiteX5" fmla="*/ 581608 w 796212"/>
              <a:gd name="connsiteY5" fmla="*/ 566836 h 684245"/>
              <a:gd name="connsiteX6" fmla="*/ 557192 w 796212"/>
              <a:gd name="connsiteY6" fmla="*/ 564375 h 684245"/>
              <a:gd name="connsiteX7" fmla="*/ 518752 w 796212"/>
              <a:gd name="connsiteY7" fmla="*/ 621389 h 684245"/>
              <a:gd name="connsiteX8" fmla="*/ 367004 w 796212"/>
              <a:gd name="connsiteY8" fmla="*/ 684245 h 684245"/>
              <a:gd name="connsiteX9" fmla="*/ 169265 w 796212"/>
              <a:gd name="connsiteY9" fmla="*/ 553175 h 684245"/>
              <a:gd name="connsiteX10" fmla="*/ 160217 w 796212"/>
              <a:gd name="connsiteY10" fmla="*/ 524028 h 684245"/>
              <a:gd name="connsiteX11" fmla="*/ 131070 w 796212"/>
              <a:gd name="connsiteY11" fmla="*/ 514981 h 684245"/>
              <a:gd name="connsiteX12" fmla="*/ 0 w 796212"/>
              <a:gd name="connsiteY12" fmla="*/ 317241 h 684245"/>
              <a:gd name="connsiteX13" fmla="*/ 214604 w 796212"/>
              <a:gd name="connsiteY13" fmla="*/ 102637 h 684245"/>
              <a:gd name="connsiteX14" fmla="*/ 219223 w 796212"/>
              <a:gd name="connsiteY14" fmla="*/ 103103 h 684245"/>
              <a:gd name="connsiteX15" fmla="*/ 246358 w 796212"/>
              <a:gd name="connsiteY15" fmla="*/ 62856 h 684245"/>
              <a:gd name="connsiteX16" fmla="*/ 398106 w 796212"/>
              <a:gd name="connsiteY16" fmla="*/ 0 h 684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96212" h="684245">
                <a:moveTo>
                  <a:pt x="398106" y="0"/>
                </a:moveTo>
                <a:cubicBezTo>
                  <a:pt x="486998" y="0"/>
                  <a:pt x="563267" y="54046"/>
                  <a:pt x="595845" y="131070"/>
                </a:cubicBezTo>
                <a:lnTo>
                  <a:pt x="598407" y="139322"/>
                </a:lnTo>
                <a:lnTo>
                  <a:pt x="624858" y="141988"/>
                </a:lnTo>
                <a:cubicBezTo>
                  <a:pt x="722650" y="161999"/>
                  <a:pt x="796212" y="248524"/>
                  <a:pt x="796212" y="352232"/>
                </a:cubicBezTo>
                <a:cubicBezTo>
                  <a:pt x="796212" y="470755"/>
                  <a:pt x="700131" y="566836"/>
                  <a:pt x="581608" y="566836"/>
                </a:cubicBezTo>
                <a:lnTo>
                  <a:pt x="557192" y="564375"/>
                </a:lnTo>
                <a:lnTo>
                  <a:pt x="518752" y="621389"/>
                </a:lnTo>
                <a:cubicBezTo>
                  <a:pt x="479917" y="660225"/>
                  <a:pt x="426266" y="684245"/>
                  <a:pt x="367004" y="684245"/>
                </a:cubicBezTo>
                <a:cubicBezTo>
                  <a:pt x="278112" y="684245"/>
                  <a:pt x="201843" y="630200"/>
                  <a:pt x="169265" y="553175"/>
                </a:cubicBezTo>
                <a:lnTo>
                  <a:pt x="160217" y="524028"/>
                </a:lnTo>
                <a:lnTo>
                  <a:pt x="131070" y="514981"/>
                </a:lnTo>
                <a:cubicBezTo>
                  <a:pt x="54046" y="482402"/>
                  <a:pt x="0" y="406133"/>
                  <a:pt x="0" y="317241"/>
                </a:cubicBezTo>
                <a:cubicBezTo>
                  <a:pt x="0" y="198718"/>
                  <a:pt x="96081" y="102637"/>
                  <a:pt x="214604" y="102637"/>
                </a:cubicBezTo>
                <a:lnTo>
                  <a:pt x="219223" y="103103"/>
                </a:lnTo>
                <a:lnTo>
                  <a:pt x="246358" y="62856"/>
                </a:lnTo>
                <a:cubicBezTo>
                  <a:pt x="285194" y="24020"/>
                  <a:pt x="338845" y="0"/>
                  <a:pt x="398106" y="0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700"/>
          </a:p>
        </p:txBody>
      </p:sp>
      <p:grpSp>
        <p:nvGrpSpPr>
          <p:cNvPr id="244" name="群組 243">
            <a:extLst>
              <a:ext uri="{FF2B5EF4-FFF2-40B4-BE49-F238E27FC236}">
                <a16:creationId xmlns:a16="http://schemas.microsoft.com/office/drawing/2014/main" id="{472C84FE-4457-4C66-94CB-C100B4634BFB}"/>
              </a:ext>
            </a:extLst>
          </p:cNvPr>
          <p:cNvGrpSpPr/>
          <p:nvPr/>
        </p:nvGrpSpPr>
        <p:grpSpPr>
          <a:xfrm>
            <a:off x="-29565600" y="4686300"/>
            <a:ext cx="62179200" cy="1380996"/>
            <a:chOff x="-29489400" y="4610100"/>
            <a:chExt cx="62179200" cy="1380996"/>
          </a:xfrm>
        </p:grpSpPr>
        <p:sp>
          <p:nvSpPr>
            <p:cNvPr id="6" name="Rectangle 135">
              <a:extLst>
                <a:ext uri="{FF2B5EF4-FFF2-40B4-BE49-F238E27FC236}">
                  <a16:creationId xmlns:a16="http://schemas.microsoft.com/office/drawing/2014/main" id="{3C34B0DF-8BB3-42E8-9F21-C6EEFA42E071}"/>
                </a:ext>
              </a:extLst>
            </p:cNvPr>
            <p:cNvSpPr/>
            <p:nvPr/>
          </p:nvSpPr>
          <p:spPr>
            <a:xfrm>
              <a:off x="-29489400" y="5219700"/>
              <a:ext cx="62179200" cy="73945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2" name="Freeform: Shape 167">
              <a:extLst>
                <a:ext uri="{FF2B5EF4-FFF2-40B4-BE49-F238E27FC236}">
                  <a16:creationId xmlns:a16="http://schemas.microsoft.com/office/drawing/2014/main" id="{B4851E71-B8B7-4002-B9FC-EABE86B4B9D7}"/>
                </a:ext>
              </a:extLst>
            </p:cNvPr>
            <p:cNvSpPr/>
            <p:nvPr/>
          </p:nvSpPr>
          <p:spPr>
            <a:xfrm rot="741130">
              <a:off x="881744" y="4828886"/>
              <a:ext cx="1194318" cy="1026368"/>
            </a:xfrm>
            <a:custGeom>
              <a:avLst/>
              <a:gdLst>
                <a:gd name="connsiteX0" fmla="*/ 398106 w 796212"/>
                <a:gd name="connsiteY0" fmla="*/ 0 h 684245"/>
                <a:gd name="connsiteX1" fmla="*/ 595845 w 796212"/>
                <a:gd name="connsiteY1" fmla="*/ 131070 h 684245"/>
                <a:gd name="connsiteX2" fmla="*/ 598407 w 796212"/>
                <a:gd name="connsiteY2" fmla="*/ 139322 h 684245"/>
                <a:gd name="connsiteX3" fmla="*/ 624858 w 796212"/>
                <a:gd name="connsiteY3" fmla="*/ 141988 h 684245"/>
                <a:gd name="connsiteX4" fmla="*/ 796212 w 796212"/>
                <a:gd name="connsiteY4" fmla="*/ 352232 h 684245"/>
                <a:gd name="connsiteX5" fmla="*/ 581608 w 796212"/>
                <a:gd name="connsiteY5" fmla="*/ 566836 h 684245"/>
                <a:gd name="connsiteX6" fmla="*/ 557192 w 796212"/>
                <a:gd name="connsiteY6" fmla="*/ 564375 h 684245"/>
                <a:gd name="connsiteX7" fmla="*/ 518752 w 796212"/>
                <a:gd name="connsiteY7" fmla="*/ 621389 h 684245"/>
                <a:gd name="connsiteX8" fmla="*/ 367004 w 796212"/>
                <a:gd name="connsiteY8" fmla="*/ 684245 h 684245"/>
                <a:gd name="connsiteX9" fmla="*/ 169265 w 796212"/>
                <a:gd name="connsiteY9" fmla="*/ 553175 h 684245"/>
                <a:gd name="connsiteX10" fmla="*/ 160217 w 796212"/>
                <a:gd name="connsiteY10" fmla="*/ 524028 h 684245"/>
                <a:gd name="connsiteX11" fmla="*/ 131070 w 796212"/>
                <a:gd name="connsiteY11" fmla="*/ 514981 h 684245"/>
                <a:gd name="connsiteX12" fmla="*/ 0 w 796212"/>
                <a:gd name="connsiteY12" fmla="*/ 317241 h 684245"/>
                <a:gd name="connsiteX13" fmla="*/ 214604 w 796212"/>
                <a:gd name="connsiteY13" fmla="*/ 102637 h 684245"/>
                <a:gd name="connsiteX14" fmla="*/ 219223 w 796212"/>
                <a:gd name="connsiteY14" fmla="*/ 103103 h 684245"/>
                <a:gd name="connsiteX15" fmla="*/ 246358 w 796212"/>
                <a:gd name="connsiteY15" fmla="*/ 62856 h 684245"/>
                <a:gd name="connsiteX16" fmla="*/ 398106 w 796212"/>
                <a:gd name="connsiteY16" fmla="*/ 0 h 68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6212" h="684245">
                  <a:moveTo>
                    <a:pt x="398106" y="0"/>
                  </a:moveTo>
                  <a:cubicBezTo>
                    <a:pt x="486998" y="0"/>
                    <a:pt x="563267" y="54046"/>
                    <a:pt x="595845" y="131070"/>
                  </a:cubicBezTo>
                  <a:lnTo>
                    <a:pt x="598407" y="139322"/>
                  </a:lnTo>
                  <a:lnTo>
                    <a:pt x="624858" y="141988"/>
                  </a:lnTo>
                  <a:cubicBezTo>
                    <a:pt x="722650" y="161999"/>
                    <a:pt x="796212" y="248524"/>
                    <a:pt x="796212" y="352232"/>
                  </a:cubicBezTo>
                  <a:cubicBezTo>
                    <a:pt x="796212" y="470755"/>
                    <a:pt x="700131" y="566836"/>
                    <a:pt x="581608" y="566836"/>
                  </a:cubicBezTo>
                  <a:lnTo>
                    <a:pt x="557192" y="564375"/>
                  </a:lnTo>
                  <a:lnTo>
                    <a:pt x="518752" y="621389"/>
                  </a:lnTo>
                  <a:cubicBezTo>
                    <a:pt x="479917" y="660225"/>
                    <a:pt x="426266" y="684245"/>
                    <a:pt x="367004" y="684245"/>
                  </a:cubicBezTo>
                  <a:cubicBezTo>
                    <a:pt x="278112" y="684245"/>
                    <a:pt x="201843" y="630200"/>
                    <a:pt x="169265" y="553175"/>
                  </a:cubicBezTo>
                  <a:lnTo>
                    <a:pt x="160217" y="524028"/>
                  </a:lnTo>
                  <a:lnTo>
                    <a:pt x="131070" y="514981"/>
                  </a:lnTo>
                  <a:cubicBezTo>
                    <a:pt x="54046" y="482402"/>
                    <a:pt x="0" y="406133"/>
                    <a:pt x="0" y="317241"/>
                  </a:cubicBezTo>
                  <a:cubicBezTo>
                    <a:pt x="0" y="198718"/>
                    <a:pt x="96081" y="102637"/>
                    <a:pt x="214604" y="102637"/>
                  </a:cubicBezTo>
                  <a:lnTo>
                    <a:pt x="219223" y="103103"/>
                  </a:lnTo>
                  <a:lnTo>
                    <a:pt x="246358" y="62856"/>
                  </a:lnTo>
                  <a:cubicBezTo>
                    <a:pt x="285194" y="24020"/>
                    <a:pt x="338845" y="0"/>
                    <a:pt x="398106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700"/>
            </a:p>
          </p:txBody>
        </p:sp>
        <p:grpSp>
          <p:nvGrpSpPr>
            <p:cNvPr id="233" name="群組 232">
              <a:extLst>
                <a:ext uri="{FF2B5EF4-FFF2-40B4-BE49-F238E27FC236}">
                  <a16:creationId xmlns:a16="http://schemas.microsoft.com/office/drawing/2014/main" id="{FBB4C075-408C-4191-96A7-2B0FAE8165C6}"/>
                </a:ext>
              </a:extLst>
            </p:cNvPr>
            <p:cNvGrpSpPr/>
            <p:nvPr/>
          </p:nvGrpSpPr>
          <p:grpSpPr>
            <a:xfrm>
              <a:off x="5183157" y="4934339"/>
              <a:ext cx="1294214" cy="1056757"/>
              <a:chOff x="5183157" y="4934339"/>
              <a:chExt cx="1294214" cy="1056757"/>
            </a:xfrm>
          </p:grpSpPr>
          <p:sp>
            <p:nvSpPr>
              <p:cNvPr id="13" name="Freeform: Shape 168">
                <a:extLst>
                  <a:ext uri="{FF2B5EF4-FFF2-40B4-BE49-F238E27FC236}">
                    <a16:creationId xmlns:a16="http://schemas.microsoft.com/office/drawing/2014/main" id="{43B2E2D2-2DE7-4172-933A-01FFC5D55096}"/>
                  </a:ext>
                </a:extLst>
              </p:cNvPr>
              <p:cNvSpPr/>
              <p:nvPr/>
            </p:nvSpPr>
            <p:spPr>
              <a:xfrm rot="20519272">
                <a:off x="5183157" y="4934339"/>
                <a:ext cx="1194318" cy="1026368"/>
              </a:xfrm>
              <a:custGeom>
                <a:avLst/>
                <a:gdLst>
                  <a:gd name="connsiteX0" fmla="*/ 398106 w 796212"/>
                  <a:gd name="connsiteY0" fmla="*/ 0 h 684245"/>
                  <a:gd name="connsiteX1" fmla="*/ 595845 w 796212"/>
                  <a:gd name="connsiteY1" fmla="*/ 131070 h 684245"/>
                  <a:gd name="connsiteX2" fmla="*/ 598407 w 796212"/>
                  <a:gd name="connsiteY2" fmla="*/ 139322 h 684245"/>
                  <a:gd name="connsiteX3" fmla="*/ 624858 w 796212"/>
                  <a:gd name="connsiteY3" fmla="*/ 141988 h 684245"/>
                  <a:gd name="connsiteX4" fmla="*/ 796212 w 796212"/>
                  <a:gd name="connsiteY4" fmla="*/ 352232 h 684245"/>
                  <a:gd name="connsiteX5" fmla="*/ 581608 w 796212"/>
                  <a:gd name="connsiteY5" fmla="*/ 566836 h 684245"/>
                  <a:gd name="connsiteX6" fmla="*/ 557192 w 796212"/>
                  <a:gd name="connsiteY6" fmla="*/ 564375 h 684245"/>
                  <a:gd name="connsiteX7" fmla="*/ 518752 w 796212"/>
                  <a:gd name="connsiteY7" fmla="*/ 621389 h 684245"/>
                  <a:gd name="connsiteX8" fmla="*/ 367004 w 796212"/>
                  <a:gd name="connsiteY8" fmla="*/ 684245 h 684245"/>
                  <a:gd name="connsiteX9" fmla="*/ 169265 w 796212"/>
                  <a:gd name="connsiteY9" fmla="*/ 553175 h 684245"/>
                  <a:gd name="connsiteX10" fmla="*/ 160217 w 796212"/>
                  <a:gd name="connsiteY10" fmla="*/ 524028 h 684245"/>
                  <a:gd name="connsiteX11" fmla="*/ 131070 w 796212"/>
                  <a:gd name="connsiteY11" fmla="*/ 514981 h 684245"/>
                  <a:gd name="connsiteX12" fmla="*/ 0 w 796212"/>
                  <a:gd name="connsiteY12" fmla="*/ 317241 h 684245"/>
                  <a:gd name="connsiteX13" fmla="*/ 214604 w 796212"/>
                  <a:gd name="connsiteY13" fmla="*/ 102637 h 684245"/>
                  <a:gd name="connsiteX14" fmla="*/ 219223 w 796212"/>
                  <a:gd name="connsiteY14" fmla="*/ 103103 h 684245"/>
                  <a:gd name="connsiteX15" fmla="*/ 246358 w 796212"/>
                  <a:gd name="connsiteY15" fmla="*/ 62856 h 684245"/>
                  <a:gd name="connsiteX16" fmla="*/ 398106 w 796212"/>
                  <a:gd name="connsiteY16" fmla="*/ 0 h 68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96212" h="684245">
                    <a:moveTo>
                      <a:pt x="398106" y="0"/>
                    </a:moveTo>
                    <a:cubicBezTo>
                      <a:pt x="486998" y="0"/>
                      <a:pt x="563267" y="54046"/>
                      <a:pt x="595845" y="131070"/>
                    </a:cubicBezTo>
                    <a:lnTo>
                      <a:pt x="598407" y="139322"/>
                    </a:lnTo>
                    <a:lnTo>
                      <a:pt x="624858" y="141988"/>
                    </a:lnTo>
                    <a:cubicBezTo>
                      <a:pt x="722650" y="161999"/>
                      <a:pt x="796212" y="248524"/>
                      <a:pt x="796212" y="352232"/>
                    </a:cubicBezTo>
                    <a:cubicBezTo>
                      <a:pt x="796212" y="470755"/>
                      <a:pt x="700131" y="566836"/>
                      <a:pt x="581608" y="566836"/>
                    </a:cubicBezTo>
                    <a:lnTo>
                      <a:pt x="557192" y="564375"/>
                    </a:lnTo>
                    <a:lnTo>
                      <a:pt x="518752" y="621389"/>
                    </a:lnTo>
                    <a:cubicBezTo>
                      <a:pt x="479917" y="660225"/>
                      <a:pt x="426266" y="684245"/>
                      <a:pt x="367004" y="684245"/>
                    </a:cubicBezTo>
                    <a:cubicBezTo>
                      <a:pt x="278112" y="684245"/>
                      <a:pt x="201843" y="630200"/>
                      <a:pt x="169265" y="553175"/>
                    </a:cubicBezTo>
                    <a:lnTo>
                      <a:pt x="160217" y="524028"/>
                    </a:lnTo>
                    <a:lnTo>
                      <a:pt x="131070" y="514981"/>
                    </a:lnTo>
                    <a:cubicBezTo>
                      <a:pt x="54046" y="482402"/>
                      <a:pt x="0" y="406133"/>
                      <a:pt x="0" y="317241"/>
                    </a:cubicBezTo>
                    <a:cubicBezTo>
                      <a:pt x="0" y="198718"/>
                      <a:pt x="96081" y="102637"/>
                      <a:pt x="214604" y="102637"/>
                    </a:cubicBezTo>
                    <a:lnTo>
                      <a:pt x="219223" y="103103"/>
                    </a:lnTo>
                    <a:lnTo>
                      <a:pt x="246358" y="62856"/>
                    </a:lnTo>
                    <a:cubicBezTo>
                      <a:pt x="285194" y="24020"/>
                      <a:pt x="338845" y="0"/>
                      <a:pt x="39810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2700"/>
              </a:p>
            </p:txBody>
          </p:sp>
          <p:sp>
            <p:nvSpPr>
              <p:cNvPr id="14" name="Freeform: Shape 169">
                <a:extLst>
                  <a:ext uri="{FF2B5EF4-FFF2-40B4-BE49-F238E27FC236}">
                    <a16:creationId xmlns:a16="http://schemas.microsoft.com/office/drawing/2014/main" id="{4E907A1B-E086-4306-BE86-0A18FEEA4D52}"/>
                  </a:ext>
                </a:extLst>
              </p:cNvPr>
              <p:cNvSpPr/>
              <p:nvPr/>
            </p:nvSpPr>
            <p:spPr>
              <a:xfrm rot="1430285">
                <a:off x="5882378" y="5254777"/>
                <a:ext cx="594993" cy="736319"/>
              </a:xfrm>
              <a:custGeom>
                <a:avLst/>
                <a:gdLst>
                  <a:gd name="connsiteX0" fmla="*/ 398106 w 796212"/>
                  <a:gd name="connsiteY0" fmla="*/ 0 h 684245"/>
                  <a:gd name="connsiteX1" fmla="*/ 595845 w 796212"/>
                  <a:gd name="connsiteY1" fmla="*/ 131070 h 684245"/>
                  <a:gd name="connsiteX2" fmla="*/ 598407 w 796212"/>
                  <a:gd name="connsiteY2" fmla="*/ 139322 h 684245"/>
                  <a:gd name="connsiteX3" fmla="*/ 624858 w 796212"/>
                  <a:gd name="connsiteY3" fmla="*/ 141988 h 684245"/>
                  <a:gd name="connsiteX4" fmla="*/ 796212 w 796212"/>
                  <a:gd name="connsiteY4" fmla="*/ 352232 h 684245"/>
                  <a:gd name="connsiteX5" fmla="*/ 581608 w 796212"/>
                  <a:gd name="connsiteY5" fmla="*/ 566836 h 684245"/>
                  <a:gd name="connsiteX6" fmla="*/ 557192 w 796212"/>
                  <a:gd name="connsiteY6" fmla="*/ 564375 h 684245"/>
                  <a:gd name="connsiteX7" fmla="*/ 518752 w 796212"/>
                  <a:gd name="connsiteY7" fmla="*/ 621389 h 684245"/>
                  <a:gd name="connsiteX8" fmla="*/ 367004 w 796212"/>
                  <a:gd name="connsiteY8" fmla="*/ 684245 h 684245"/>
                  <a:gd name="connsiteX9" fmla="*/ 169265 w 796212"/>
                  <a:gd name="connsiteY9" fmla="*/ 553175 h 684245"/>
                  <a:gd name="connsiteX10" fmla="*/ 160217 w 796212"/>
                  <a:gd name="connsiteY10" fmla="*/ 524028 h 684245"/>
                  <a:gd name="connsiteX11" fmla="*/ 131070 w 796212"/>
                  <a:gd name="connsiteY11" fmla="*/ 514981 h 684245"/>
                  <a:gd name="connsiteX12" fmla="*/ 0 w 796212"/>
                  <a:gd name="connsiteY12" fmla="*/ 317241 h 684245"/>
                  <a:gd name="connsiteX13" fmla="*/ 214604 w 796212"/>
                  <a:gd name="connsiteY13" fmla="*/ 102637 h 684245"/>
                  <a:gd name="connsiteX14" fmla="*/ 219223 w 796212"/>
                  <a:gd name="connsiteY14" fmla="*/ 103103 h 684245"/>
                  <a:gd name="connsiteX15" fmla="*/ 246358 w 796212"/>
                  <a:gd name="connsiteY15" fmla="*/ 62856 h 684245"/>
                  <a:gd name="connsiteX16" fmla="*/ 398106 w 796212"/>
                  <a:gd name="connsiteY16" fmla="*/ 0 h 68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96212" h="684245">
                    <a:moveTo>
                      <a:pt x="398106" y="0"/>
                    </a:moveTo>
                    <a:cubicBezTo>
                      <a:pt x="486998" y="0"/>
                      <a:pt x="563267" y="54046"/>
                      <a:pt x="595845" y="131070"/>
                    </a:cubicBezTo>
                    <a:lnTo>
                      <a:pt x="598407" y="139322"/>
                    </a:lnTo>
                    <a:lnTo>
                      <a:pt x="624858" y="141988"/>
                    </a:lnTo>
                    <a:cubicBezTo>
                      <a:pt x="722650" y="161999"/>
                      <a:pt x="796212" y="248524"/>
                      <a:pt x="796212" y="352232"/>
                    </a:cubicBezTo>
                    <a:cubicBezTo>
                      <a:pt x="796212" y="470755"/>
                      <a:pt x="700131" y="566836"/>
                      <a:pt x="581608" y="566836"/>
                    </a:cubicBezTo>
                    <a:lnTo>
                      <a:pt x="557192" y="564375"/>
                    </a:lnTo>
                    <a:lnTo>
                      <a:pt x="518752" y="621389"/>
                    </a:lnTo>
                    <a:cubicBezTo>
                      <a:pt x="479917" y="660225"/>
                      <a:pt x="426266" y="684245"/>
                      <a:pt x="367004" y="684245"/>
                    </a:cubicBezTo>
                    <a:cubicBezTo>
                      <a:pt x="278112" y="684245"/>
                      <a:pt x="201843" y="630200"/>
                      <a:pt x="169265" y="553175"/>
                    </a:cubicBezTo>
                    <a:lnTo>
                      <a:pt x="160217" y="524028"/>
                    </a:lnTo>
                    <a:lnTo>
                      <a:pt x="131070" y="514981"/>
                    </a:lnTo>
                    <a:cubicBezTo>
                      <a:pt x="54046" y="482402"/>
                      <a:pt x="0" y="406133"/>
                      <a:pt x="0" y="317241"/>
                    </a:cubicBezTo>
                    <a:cubicBezTo>
                      <a:pt x="0" y="198718"/>
                      <a:pt x="96081" y="102637"/>
                      <a:pt x="214604" y="102637"/>
                    </a:cubicBezTo>
                    <a:lnTo>
                      <a:pt x="219223" y="103103"/>
                    </a:lnTo>
                    <a:lnTo>
                      <a:pt x="246358" y="62856"/>
                    </a:lnTo>
                    <a:cubicBezTo>
                      <a:pt x="285194" y="24020"/>
                      <a:pt x="338845" y="0"/>
                      <a:pt x="39810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2700"/>
              </a:p>
            </p:txBody>
          </p:sp>
        </p:grpSp>
        <p:grpSp>
          <p:nvGrpSpPr>
            <p:cNvPr id="228" name="群組 227">
              <a:extLst>
                <a:ext uri="{FF2B5EF4-FFF2-40B4-BE49-F238E27FC236}">
                  <a16:creationId xmlns:a16="http://schemas.microsoft.com/office/drawing/2014/main" id="{225BBF13-4CF2-4866-B868-CB363D3E4629}"/>
                </a:ext>
              </a:extLst>
            </p:cNvPr>
            <p:cNvGrpSpPr/>
            <p:nvPr/>
          </p:nvGrpSpPr>
          <p:grpSpPr>
            <a:xfrm>
              <a:off x="15962309" y="5084415"/>
              <a:ext cx="1310797" cy="882674"/>
              <a:chOff x="15962309" y="5084415"/>
              <a:chExt cx="1310797" cy="882674"/>
            </a:xfrm>
          </p:grpSpPr>
          <p:sp>
            <p:nvSpPr>
              <p:cNvPr id="23" name="Freeform: Shape 185">
                <a:extLst>
                  <a:ext uri="{FF2B5EF4-FFF2-40B4-BE49-F238E27FC236}">
                    <a16:creationId xmlns:a16="http://schemas.microsoft.com/office/drawing/2014/main" id="{7E9FE598-1888-4CF7-AE52-FBDACF605184}"/>
                  </a:ext>
                </a:extLst>
              </p:cNvPr>
              <p:cNvSpPr/>
              <p:nvPr/>
            </p:nvSpPr>
            <p:spPr>
              <a:xfrm rot="741130">
                <a:off x="16405047" y="5221100"/>
                <a:ext cx="868059" cy="745989"/>
              </a:xfrm>
              <a:custGeom>
                <a:avLst/>
                <a:gdLst>
                  <a:gd name="connsiteX0" fmla="*/ 398106 w 796212"/>
                  <a:gd name="connsiteY0" fmla="*/ 0 h 684245"/>
                  <a:gd name="connsiteX1" fmla="*/ 595845 w 796212"/>
                  <a:gd name="connsiteY1" fmla="*/ 131070 h 684245"/>
                  <a:gd name="connsiteX2" fmla="*/ 598407 w 796212"/>
                  <a:gd name="connsiteY2" fmla="*/ 139322 h 684245"/>
                  <a:gd name="connsiteX3" fmla="*/ 624858 w 796212"/>
                  <a:gd name="connsiteY3" fmla="*/ 141988 h 684245"/>
                  <a:gd name="connsiteX4" fmla="*/ 796212 w 796212"/>
                  <a:gd name="connsiteY4" fmla="*/ 352232 h 684245"/>
                  <a:gd name="connsiteX5" fmla="*/ 581608 w 796212"/>
                  <a:gd name="connsiteY5" fmla="*/ 566836 h 684245"/>
                  <a:gd name="connsiteX6" fmla="*/ 557192 w 796212"/>
                  <a:gd name="connsiteY6" fmla="*/ 564375 h 684245"/>
                  <a:gd name="connsiteX7" fmla="*/ 518752 w 796212"/>
                  <a:gd name="connsiteY7" fmla="*/ 621389 h 684245"/>
                  <a:gd name="connsiteX8" fmla="*/ 367004 w 796212"/>
                  <a:gd name="connsiteY8" fmla="*/ 684245 h 684245"/>
                  <a:gd name="connsiteX9" fmla="*/ 169265 w 796212"/>
                  <a:gd name="connsiteY9" fmla="*/ 553175 h 684245"/>
                  <a:gd name="connsiteX10" fmla="*/ 160217 w 796212"/>
                  <a:gd name="connsiteY10" fmla="*/ 524028 h 684245"/>
                  <a:gd name="connsiteX11" fmla="*/ 131070 w 796212"/>
                  <a:gd name="connsiteY11" fmla="*/ 514981 h 684245"/>
                  <a:gd name="connsiteX12" fmla="*/ 0 w 796212"/>
                  <a:gd name="connsiteY12" fmla="*/ 317241 h 684245"/>
                  <a:gd name="connsiteX13" fmla="*/ 214604 w 796212"/>
                  <a:gd name="connsiteY13" fmla="*/ 102637 h 684245"/>
                  <a:gd name="connsiteX14" fmla="*/ 219223 w 796212"/>
                  <a:gd name="connsiteY14" fmla="*/ 103103 h 684245"/>
                  <a:gd name="connsiteX15" fmla="*/ 246358 w 796212"/>
                  <a:gd name="connsiteY15" fmla="*/ 62856 h 684245"/>
                  <a:gd name="connsiteX16" fmla="*/ 398106 w 796212"/>
                  <a:gd name="connsiteY16" fmla="*/ 0 h 68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96212" h="684245">
                    <a:moveTo>
                      <a:pt x="398106" y="0"/>
                    </a:moveTo>
                    <a:cubicBezTo>
                      <a:pt x="486998" y="0"/>
                      <a:pt x="563267" y="54046"/>
                      <a:pt x="595845" y="131070"/>
                    </a:cubicBezTo>
                    <a:lnTo>
                      <a:pt x="598407" y="139322"/>
                    </a:lnTo>
                    <a:lnTo>
                      <a:pt x="624858" y="141988"/>
                    </a:lnTo>
                    <a:cubicBezTo>
                      <a:pt x="722650" y="161999"/>
                      <a:pt x="796212" y="248524"/>
                      <a:pt x="796212" y="352232"/>
                    </a:cubicBezTo>
                    <a:cubicBezTo>
                      <a:pt x="796212" y="470755"/>
                      <a:pt x="700131" y="566836"/>
                      <a:pt x="581608" y="566836"/>
                    </a:cubicBezTo>
                    <a:lnTo>
                      <a:pt x="557192" y="564375"/>
                    </a:lnTo>
                    <a:lnTo>
                      <a:pt x="518752" y="621389"/>
                    </a:lnTo>
                    <a:cubicBezTo>
                      <a:pt x="479917" y="660225"/>
                      <a:pt x="426266" y="684245"/>
                      <a:pt x="367004" y="684245"/>
                    </a:cubicBezTo>
                    <a:cubicBezTo>
                      <a:pt x="278112" y="684245"/>
                      <a:pt x="201843" y="630200"/>
                      <a:pt x="169265" y="553175"/>
                    </a:cubicBezTo>
                    <a:lnTo>
                      <a:pt x="160217" y="524028"/>
                    </a:lnTo>
                    <a:lnTo>
                      <a:pt x="131070" y="514981"/>
                    </a:lnTo>
                    <a:cubicBezTo>
                      <a:pt x="54046" y="482402"/>
                      <a:pt x="0" y="406133"/>
                      <a:pt x="0" y="317241"/>
                    </a:cubicBezTo>
                    <a:cubicBezTo>
                      <a:pt x="0" y="198718"/>
                      <a:pt x="96081" y="102637"/>
                      <a:pt x="214604" y="102637"/>
                    </a:cubicBezTo>
                    <a:lnTo>
                      <a:pt x="219223" y="103103"/>
                    </a:lnTo>
                    <a:lnTo>
                      <a:pt x="246358" y="62856"/>
                    </a:lnTo>
                    <a:cubicBezTo>
                      <a:pt x="285194" y="24020"/>
                      <a:pt x="338845" y="0"/>
                      <a:pt x="39810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2700"/>
              </a:p>
            </p:txBody>
          </p:sp>
          <p:sp>
            <p:nvSpPr>
              <p:cNvPr id="24" name="Freeform: Shape 186">
                <a:extLst>
                  <a:ext uri="{FF2B5EF4-FFF2-40B4-BE49-F238E27FC236}">
                    <a16:creationId xmlns:a16="http://schemas.microsoft.com/office/drawing/2014/main" id="{1A3479DE-33DA-427C-A4AE-8BAB671FA69D}"/>
                  </a:ext>
                </a:extLst>
              </p:cNvPr>
              <p:cNvSpPr/>
              <p:nvPr/>
            </p:nvSpPr>
            <p:spPr>
              <a:xfrm rot="3628513">
                <a:off x="15901274" y="5145450"/>
                <a:ext cx="868059" cy="745989"/>
              </a:xfrm>
              <a:custGeom>
                <a:avLst/>
                <a:gdLst>
                  <a:gd name="connsiteX0" fmla="*/ 398106 w 796212"/>
                  <a:gd name="connsiteY0" fmla="*/ 0 h 684245"/>
                  <a:gd name="connsiteX1" fmla="*/ 595845 w 796212"/>
                  <a:gd name="connsiteY1" fmla="*/ 131070 h 684245"/>
                  <a:gd name="connsiteX2" fmla="*/ 598407 w 796212"/>
                  <a:gd name="connsiteY2" fmla="*/ 139322 h 684245"/>
                  <a:gd name="connsiteX3" fmla="*/ 624858 w 796212"/>
                  <a:gd name="connsiteY3" fmla="*/ 141988 h 684245"/>
                  <a:gd name="connsiteX4" fmla="*/ 796212 w 796212"/>
                  <a:gd name="connsiteY4" fmla="*/ 352232 h 684245"/>
                  <a:gd name="connsiteX5" fmla="*/ 581608 w 796212"/>
                  <a:gd name="connsiteY5" fmla="*/ 566836 h 684245"/>
                  <a:gd name="connsiteX6" fmla="*/ 557192 w 796212"/>
                  <a:gd name="connsiteY6" fmla="*/ 564375 h 684245"/>
                  <a:gd name="connsiteX7" fmla="*/ 518752 w 796212"/>
                  <a:gd name="connsiteY7" fmla="*/ 621389 h 684245"/>
                  <a:gd name="connsiteX8" fmla="*/ 367004 w 796212"/>
                  <a:gd name="connsiteY8" fmla="*/ 684245 h 684245"/>
                  <a:gd name="connsiteX9" fmla="*/ 169265 w 796212"/>
                  <a:gd name="connsiteY9" fmla="*/ 553175 h 684245"/>
                  <a:gd name="connsiteX10" fmla="*/ 160217 w 796212"/>
                  <a:gd name="connsiteY10" fmla="*/ 524028 h 684245"/>
                  <a:gd name="connsiteX11" fmla="*/ 131070 w 796212"/>
                  <a:gd name="connsiteY11" fmla="*/ 514981 h 684245"/>
                  <a:gd name="connsiteX12" fmla="*/ 0 w 796212"/>
                  <a:gd name="connsiteY12" fmla="*/ 317241 h 684245"/>
                  <a:gd name="connsiteX13" fmla="*/ 214604 w 796212"/>
                  <a:gd name="connsiteY13" fmla="*/ 102637 h 684245"/>
                  <a:gd name="connsiteX14" fmla="*/ 219223 w 796212"/>
                  <a:gd name="connsiteY14" fmla="*/ 103103 h 684245"/>
                  <a:gd name="connsiteX15" fmla="*/ 246358 w 796212"/>
                  <a:gd name="connsiteY15" fmla="*/ 62856 h 684245"/>
                  <a:gd name="connsiteX16" fmla="*/ 398106 w 796212"/>
                  <a:gd name="connsiteY16" fmla="*/ 0 h 68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96212" h="684245">
                    <a:moveTo>
                      <a:pt x="398106" y="0"/>
                    </a:moveTo>
                    <a:cubicBezTo>
                      <a:pt x="486998" y="0"/>
                      <a:pt x="563267" y="54046"/>
                      <a:pt x="595845" y="131070"/>
                    </a:cubicBezTo>
                    <a:lnTo>
                      <a:pt x="598407" y="139322"/>
                    </a:lnTo>
                    <a:lnTo>
                      <a:pt x="624858" y="141988"/>
                    </a:lnTo>
                    <a:cubicBezTo>
                      <a:pt x="722650" y="161999"/>
                      <a:pt x="796212" y="248524"/>
                      <a:pt x="796212" y="352232"/>
                    </a:cubicBezTo>
                    <a:cubicBezTo>
                      <a:pt x="796212" y="470755"/>
                      <a:pt x="700131" y="566836"/>
                      <a:pt x="581608" y="566836"/>
                    </a:cubicBezTo>
                    <a:lnTo>
                      <a:pt x="557192" y="564375"/>
                    </a:lnTo>
                    <a:lnTo>
                      <a:pt x="518752" y="621389"/>
                    </a:lnTo>
                    <a:cubicBezTo>
                      <a:pt x="479917" y="660225"/>
                      <a:pt x="426266" y="684245"/>
                      <a:pt x="367004" y="684245"/>
                    </a:cubicBezTo>
                    <a:cubicBezTo>
                      <a:pt x="278112" y="684245"/>
                      <a:pt x="201843" y="630200"/>
                      <a:pt x="169265" y="553175"/>
                    </a:cubicBezTo>
                    <a:lnTo>
                      <a:pt x="160217" y="524028"/>
                    </a:lnTo>
                    <a:lnTo>
                      <a:pt x="131070" y="514981"/>
                    </a:lnTo>
                    <a:cubicBezTo>
                      <a:pt x="54046" y="482402"/>
                      <a:pt x="0" y="406133"/>
                      <a:pt x="0" y="317241"/>
                    </a:cubicBezTo>
                    <a:cubicBezTo>
                      <a:pt x="0" y="198718"/>
                      <a:pt x="96081" y="102637"/>
                      <a:pt x="214604" y="102637"/>
                    </a:cubicBezTo>
                    <a:lnTo>
                      <a:pt x="219223" y="103103"/>
                    </a:lnTo>
                    <a:lnTo>
                      <a:pt x="246358" y="62856"/>
                    </a:lnTo>
                    <a:cubicBezTo>
                      <a:pt x="285194" y="24020"/>
                      <a:pt x="338845" y="0"/>
                      <a:pt x="39810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2700" dirty="0"/>
              </a:p>
            </p:txBody>
          </p:sp>
        </p:grpSp>
        <p:grpSp>
          <p:nvGrpSpPr>
            <p:cNvPr id="229" name="群組 228">
              <a:extLst>
                <a:ext uri="{FF2B5EF4-FFF2-40B4-BE49-F238E27FC236}">
                  <a16:creationId xmlns:a16="http://schemas.microsoft.com/office/drawing/2014/main" id="{70F8BFEF-5EDB-44A4-ADEC-448EEA8B3660}"/>
                </a:ext>
              </a:extLst>
            </p:cNvPr>
            <p:cNvGrpSpPr/>
            <p:nvPr/>
          </p:nvGrpSpPr>
          <p:grpSpPr>
            <a:xfrm>
              <a:off x="25450800" y="4914900"/>
              <a:ext cx="1310797" cy="882674"/>
              <a:chOff x="15962309" y="5084415"/>
              <a:chExt cx="1310797" cy="882674"/>
            </a:xfrm>
          </p:grpSpPr>
          <p:sp>
            <p:nvSpPr>
              <p:cNvPr id="230" name="Freeform: Shape 185">
                <a:extLst>
                  <a:ext uri="{FF2B5EF4-FFF2-40B4-BE49-F238E27FC236}">
                    <a16:creationId xmlns:a16="http://schemas.microsoft.com/office/drawing/2014/main" id="{F5335AF4-1624-4476-8A2D-E1572844F1DF}"/>
                  </a:ext>
                </a:extLst>
              </p:cNvPr>
              <p:cNvSpPr/>
              <p:nvPr/>
            </p:nvSpPr>
            <p:spPr>
              <a:xfrm rot="741130">
                <a:off x="16405047" y="5221100"/>
                <a:ext cx="868059" cy="745989"/>
              </a:xfrm>
              <a:custGeom>
                <a:avLst/>
                <a:gdLst>
                  <a:gd name="connsiteX0" fmla="*/ 398106 w 796212"/>
                  <a:gd name="connsiteY0" fmla="*/ 0 h 684245"/>
                  <a:gd name="connsiteX1" fmla="*/ 595845 w 796212"/>
                  <a:gd name="connsiteY1" fmla="*/ 131070 h 684245"/>
                  <a:gd name="connsiteX2" fmla="*/ 598407 w 796212"/>
                  <a:gd name="connsiteY2" fmla="*/ 139322 h 684245"/>
                  <a:gd name="connsiteX3" fmla="*/ 624858 w 796212"/>
                  <a:gd name="connsiteY3" fmla="*/ 141988 h 684245"/>
                  <a:gd name="connsiteX4" fmla="*/ 796212 w 796212"/>
                  <a:gd name="connsiteY4" fmla="*/ 352232 h 684245"/>
                  <a:gd name="connsiteX5" fmla="*/ 581608 w 796212"/>
                  <a:gd name="connsiteY5" fmla="*/ 566836 h 684245"/>
                  <a:gd name="connsiteX6" fmla="*/ 557192 w 796212"/>
                  <a:gd name="connsiteY6" fmla="*/ 564375 h 684245"/>
                  <a:gd name="connsiteX7" fmla="*/ 518752 w 796212"/>
                  <a:gd name="connsiteY7" fmla="*/ 621389 h 684245"/>
                  <a:gd name="connsiteX8" fmla="*/ 367004 w 796212"/>
                  <a:gd name="connsiteY8" fmla="*/ 684245 h 684245"/>
                  <a:gd name="connsiteX9" fmla="*/ 169265 w 796212"/>
                  <a:gd name="connsiteY9" fmla="*/ 553175 h 684245"/>
                  <a:gd name="connsiteX10" fmla="*/ 160217 w 796212"/>
                  <a:gd name="connsiteY10" fmla="*/ 524028 h 684245"/>
                  <a:gd name="connsiteX11" fmla="*/ 131070 w 796212"/>
                  <a:gd name="connsiteY11" fmla="*/ 514981 h 684245"/>
                  <a:gd name="connsiteX12" fmla="*/ 0 w 796212"/>
                  <a:gd name="connsiteY12" fmla="*/ 317241 h 684245"/>
                  <a:gd name="connsiteX13" fmla="*/ 214604 w 796212"/>
                  <a:gd name="connsiteY13" fmla="*/ 102637 h 684245"/>
                  <a:gd name="connsiteX14" fmla="*/ 219223 w 796212"/>
                  <a:gd name="connsiteY14" fmla="*/ 103103 h 684245"/>
                  <a:gd name="connsiteX15" fmla="*/ 246358 w 796212"/>
                  <a:gd name="connsiteY15" fmla="*/ 62856 h 684245"/>
                  <a:gd name="connsiteX16" fmla="*/ 398106 w 796212"/>
                  <a:gd name="connsiteY16" fmla="*/ 0 h 68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96212" h="684245">
                    <a:moveTo>
                      <a:pt x="398106" y="0"/>
                    </a:moveTo>
                    <a:cubicBezTo>
                      <a:pt x="486998" y="0"/>
                      <a:pt x="563267" y="54046"/>
                      <a:pt x="595845" y="131070"/>
                    </a:cubicBezTo>
                    <a:lnTo>
                      <a:pt x="598407" y="139322"/>
                    </a:lnTo>
                    <a:lnTo>
                      <a:pt x="624858" y="141988"/>
                    </a:lnTo>
                    <a:cubicBezTo>
                      <a:pt x="722650" y="161999"/>
                      <a:pt x="796212" y="248524"/>
                      <a:pt x="796212" y="352232"/>
                    </a:cubicBezTo>
                    <a:cubicBezTo>
                      <a:pt x="796212" y="470755"/>
                      <a:pt x="700131" y="566836"/>
                      <a:pt x="581608" y="566836"/>
                    </a:cubicBezTo>
                    <a:lnTo>
                      <a:pt x="557192" y="564375"/>
                    </a:lnTo>
                    <a:lnTo>
                      <a:pt x="518752" y="621389"/>
                    </a:lnTo>
                    <a:cubicBezTo>
                      <a:pt x="479917" y="660225"/>
                      <a:pt x="426266" y="684245"/>
                      <a:pt x="367004" y="684245"/>
                    </a:cubicBezTo>
                    <a:cubicBezTo>
                      <a:pt x="278112" y="684245"/>
                      <a:pt x="201843" y="630200"/>
                      <a:pt x="169265" y="553175"/>
                    </a:cubicBezTo>
                    <a:lnTo>
                      <a:pt x="160217" y="524028"/>
                    </a:lnTo>
                    <a:lnTo>
                      <a:pt x="131070" y="514981"/>
                    </a:lnTo>
                    <a:cubicBezTo>
                      <a:pt x="54046" y="482402"/>
                      <a:pt x="0" y="406133"/>
                      <a:pt x="0" y="317241"/>
                    </a:cubicBezTo>
                    <a:cubicBezTo>
                      <a:pt x="0" y="198718"/>
                      <a:pt x="96081" y="102637"/>
                      <a:pt x="214604" y="102637"/>
                    </a:cubicBezTo>
                    <a:lnTo>
                      <a:pt x="219223" y="103103"/>
                    </a:lnTo>
                    <a:lnTo>
                      <a:pt x="246358" y="62856"/>
                    </a:lnTo>
                    <a:cubicBezTo>
                      <a:pt x="285194" y="24020"/>
                      <a:pt x="338845" y="0"/>
                      <a:pt x="39810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2700"/>
              </a:p>
            </p:txBody>
          </p:sp>
          <p:sp>
            <p:nvSpPr>
              <p:cNvPr id="231" name="Freeform: Shape 186">
                <a:extLst>
                  <a:ext uri="{FF2B5EF4-FFF2-40B4-BE49-F238E27FC236}">
                    <a16:creationId xmlns:a16="http://schemas.microsoft.com/office/drawing/2014/main" id="{15302CBB-D4B6-4AD5-BF52-D85A9EAF4015}"/>
                  </a:ext>
                </a:extLst>
              </p:cNvPr>
              <p:cNvSpPr/>
              <p:nvPr/>
            </p:nvSpPr>
            <p:spPr>
              <a:xfrm rot="3628513">
                <a:off x="15901274" y="5145450"/>
                <a:ext cx="868059" cy="745989"/>
              </a:xfrm>
              <a:custGeom>
                <a:avLst/>
                <a:gdLst>
                  <a:gd name="connsiteX0" fmla="*/ 398106 w 796212"/>
                  <a:gd name="connsiteY0" fmla="*/ 0 h 684245"/>
                  <a:gd name="connsiteX1" fmla="*/ 595845 w 796212"/>
                  <a:gd name="connsiteY1" fmla="*/ 131070 h 684245"/>
                  <a:gd name="connsiteX2" fmla="*/ 598407 w 796212"/>
                  <a:gd name="connsiteY2" fmla="*/ 139322 h 684245"/>
                  <a:gd name="connsiteX3" fmla="*/ 624858 w 796212"/>
                  <a:gd name="connsiteY3" fmla="*/ 141988 h 684245"/>
                  <a:gd name="connsiteX4" fmla="*/ 796212 w 796212"/>
                  <a:gd name="connsiteY4" fmla="*/ 352232 h 684245"/>
                  <a:gd name="connsiteX5" fmla="*/ 581608 w 796212"/>
                  <a:gd name="connsiteY5" fmla="*/ 566836 h 684245"/>
                  <a:gd name="connsiteX6" fmla="*/ 557192 w 796212"/>
                  <a:gd name="connsiteY6" fmla="*/ 564375 h 684245"/>
                  <a:gd name="connsiteX7" fmla="*/ 518752 w 796212"/>
                  <a:gd name="connsiteY7" fmla="*/ 621389 h 684245"/>
                  <a:gd name="connsiteX8" fmla="*/ 367004 w 796212"/>
                  <a:gd name="connsiteY8" fmla="*/ 684245 h 684245"/>
                  <a:gd name="connsiteX9" fmla="*/ 169265 w 796212"/>
                  <a:gd name="connsiteY9" fmla="*/ 553175 h 684245"/>
                  <a:gd name="connsiteX10" fmla="*/ 160217 w 796212"/>
                  <a:gd name="connsiteY10" fmla="*/ 524028 h 684245"/>
                  <a:gd name="connsiteX11" fmla="*/ 131070 w 796212"/>
                  <a:gd name="connsiteY11" fmla="*/ 514981 h 684245"/>
                  <a:gd name="connsiteX12" fmla="*/ 0 w 796212"/>
                  <a:gd name="connsiteY12" fmla="*/ 317241 h 684245"/>
                  <a:gd name="connsiteX13" fmla="*/ 214604 w 796212"/>
                  <a:gd name="connsiteY13" fmla="*/ 102637 h 684245"/>
                  <a:gd name="connsiteX14" fmla="*/ 219223 w 796212"/>
                  <a:gd name="connsiteY14" fmla="*/ 103103 h 684245"/>
                  <a:gd name="connsiteX15" fmla="*/ 246358 w 796212"/>
                  <a:gd name="connsiteY15" fmla="*/ 62856 h 684245"/>
                  <a:gd name="connsiteX16" fmla="*/ 398106 w 796212"/>
                  <a:gd name="connsiteY16" fmla="*/ 0 h 68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96212" h="684245">
                    <a:moveTo>
                      <a:pt x="398106" y="0"/>
                    </a:moveTo>
                    <a:cubicBezTo>
                      <a:pt x="486998" y="0"/>
                      <a:pt x="563267" y="54046"/>
                      <a:pt x="595845" y="131070"/>
                    </a:cubicBezTo>
                    <a:lnTo>
                      <a:pt x="598407" y="139322"/>
                    </a:lnTo>
                    <a:lnTo>
                      <a:pt x="624858" y="141988"/>
                    </a:lnTo>
                    <a:cubicBezTo>
                      <a:pt x="722650" y="161999"/>
                      <a:pt x="796212" y="248524"/>
                      <a:pt x="796212" y="352232"/>
                    </a:cubicBezTo>
                    <a:cubicBezTo>
                      <a:pt x="796212" y="470755"/>
                      <a:pt x="700131" y="566836"/>
                      <a:pt x="581608" y="566836"/>
                    </a:cubicBezTo>
                    <a:lnTo>
                      <a:pt x="557192" y="564375"/>
                    </a:lnTo>
                    <a:lnTo>
                      <a:pt x="518752" y="621389"/>
                    </a:lnTo>
                    <a:cubicBezTo>
                      <a:pt x="479917" y="660225"/>
                      <a:pt x="426266" y="684245"/>
                      <a:pt x="367004" y="684245"/>
                    </a:cubicBezTo>
                    <a:cubicBezTo>
                      <a:pt x="278112" y="684245"/>
                      <a:pt x="201843" y="630200"/>
                      <a:pt x="169265" y="553175"/>
                    </a:cubicBezTo>
                    <a:lnTo>
                      <a:pt x="160217" y="524028"/>
                    </a:lnTo>
                    <a:lnTo>
                      <a:pt x="131070" y="514981"/>
                    </a:lnTo>
                    <a:cubicBezTo>
                      <a:pt x="54046" y="482402"/>
                      <a:pt x="0" y="406133"/>
                      <a:pt x="0" y="317241"/>
                    </a:cubicBezTo>
                    <a:cubicBezTo>
                      <a:pt x="0" y="198718"/>
                      <a:pt x="96081" y="102637"/>
                      <a:pt x="214604" y="102637"/>
                    </a:cubicBezTo>
                    <a:lnTo>
                      <a:pt x="219223" y="103103"/>
                    </a:lnTo>
                    <a:lnTo>
                      <a:pt x="246358" y="62856"/>
                    </a:lnTo>
                    <a:cubicBezTo>
                      <a:pt x="285194" y="24020"/>
                      <a:pt x="338845" y="0"/>
                      <a:pt x="39810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2700" dirty="0"/>
              </a:p>
            </p:txBody>
          </p:sp>
        </p:grpSp>
        <p:grpSp>
          <p:nvGrpSpPr>
            <p:cNvPr id="238" name="群組 237">
              <a:extLst>
                <a:ext uri="{FF2B5EF4-FFF2-40B4-BE49-F238E27FC236}">
                  <a16:creationId xmlns:a16="http://schemas.microsoft.com/office/drawing/2014/main" id="{DEAD55EA-0930-416A-BAAB-E5E65E5725E4}"/>
                </a:ext>
              </a:extLst>
            </p:cNvPr>
            <p:cNvGrpSpPr/>
            <p:nvPr/>
          </p:nvGrpSpPr>
          <p:grpSpPr>
            <a:xfrm>
              <a:off x="-19030243" y="4610100"/>
              <a:ext cx="2036457" cy="1142233"/>
              <a:chOff x="-19030243" y="4610100"/>
              <a:chExt cx="2036457" cy="1142233"/>
            </a:xfrm>
          </p:grpSpPr>
          <p:sp>
            <p:nvSpPr>
              <p:cNvPr id="234" name="Freeform: Shape 167">
                <a:extLst>
                  <a:ext uri="{FF2B5EF4-FFF2-40B4-BE49-F238E27FC236}">
                    <a16:creationId xmlns:a16="http://schemas.microsoft.com/office/drawing/2014/main" id="{C8B8FEE3-A626-45CF-95DC-D6F957A3B099}"/>
                  </a:ext>
                </a:extLst>
              </p:cNvPr>
              <p:cNvSpPr/>
              <p:nvPr/>
            </p:nvSpPr>
            <p:spPr>
              <a:xfrm rot="741130">
                <a:off x="-19030243" y="4725965"/>
                <a:ext cx="1194318" cy="1026368"/>
              </a:xfrm>
              <a:custGeom>
                <a:avLst/>
                <a:gdLst>
                  <a:gd name="connsiteX0" fmla="*/ 398106 w 796212"/>
                  <a:gd name="connsiteY0" fmla="*/ 0 h 684245"/>
                  <a:gd name="connsiteX1" fmla="*/ 595845 w 796212"/>
                  <a:gd name="connsiteY1" fmla="*/ 131070 h 684245"/>
                  <a:gd name="connsiteX2" fmla="*/ 598407 w 796212"/>
                  <a:gd name="connsiteY2" fmla="*/ 139322 h 684245"/>
                  <a:gd name="connsiteX3" fmla="*/ 624858 w 796212"/>
                  <a:gd name="connsiteY3" fmla="*/ 141988 h 684245"/>
                  <a:gd name="connsiteX4" fmla="*/ 796212 w 796212"/>
                  <a:gd name="connsiteY4" fmla="*/ 352232 h 684245"/>
                  <a:gd name="connsiteX5" fmla="*/ 581608 w 796212"/>
                  <a:gd name="connsiteY5" fmla="*/ 566836 h 684245"/>
                  <a:gd name="connsiteX6" fmla="*/ 557192 w 796212"/>
                  <a:gd name="connsiteY6" fmla="*/ 564375 h 684245"/>
                  <a:gd name="connsiteX7" fmla="*/ 518752 w 796212"/>
                  <a:gd name="connsiteY7" fmla="*/ 621389 h 684245"/>
                  <a:gd name="connsiteX8" fmla="*/ 367004 w 796212"/>
                  <a:gd name="connsiteY8" fmla="*/ 684245 h 684245"/>
                  <a:gd name="connsiteX9" fmla="*/ 169265 w 796212"/>
                  <a:gd name="connsiteY9" fmla="*/ 553175 h 684245"/>
                  <a:gd name="connsiteX10" fmla="*/ 160217 w 796212"/>
                  <a:gd name="connsiteY10" fmla="*/ 524028 h 684245"/>
                  <a:gd name="connsiteX11" fmla="*/ 131070 w 796212"/>
                  <a:gd name="connsiteY11" fmla="*/ 514981 h 684245"/>
                  <a:gd name="connsiteX12" fmla="*/ 0 w 796212"/>
                  <a:gd name="connsiteY12" fmla="*/ 317241 h 684245"/>
                  <a:gd name="connsiteX13" fmla="*/ 214604 w 796212"/>
                  <a:gd name="connsiteY13" fmla="*/ 102637 h 684245"/>
                  <a:gd name="connsiteX14" fmla="*/ 219223 w 796212"/>
                  <a:gd name="connsiteY14" fmla="*/ 103103 h 684245"/>
                  <a:gd name="connsiteX15" fmla="*/ 246358 w 796212"/>
                  <a:gd name="connsiteY15" fmla="*/ 62856 h 684245"/>
                  <a:gd name="connsiteX16" fmla="*/ 398106 w 796212"/>
                  <a:gd name="connsiteY16" fmla="*/ 0 h 68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96212" h="684245">
                    <a:moveTo>
                      <a:pt x="398106" y="0"/>
                    </a:moveTo>
                    <a:cubicBezTo>
                      <a:pt x="486998" y="0"/>
                      <a:pt x="563267" y="54046"/>
                      <a:pt x="595845" y="131070"/>
                    </a:cubicBezTo>
                    <a:lnTo>
                      <a:pt x="598407" y="139322"/>
                    </a:lnTo>
                    <a:lnTo>
                      <a:pt x="624858" y="141988"/>
                    </a:lnTo>
                    <a:cubicBezTo>
                      <a:pt x="722650" y="161999"/>
                      <a:pt x="796212" y="248524"/>
                      <a:pt x="796212" y="352232"/>
                    </a:cubicBezTo>
                    <a:cubicBezTo>
                      <a:pt x="796212" y="470755"/>
                      <a:pt x="700131" y="566836"/>
                      <a:pt x="581608" y="566836"/>
                    </a:cubicBezTo>
                    <a:lnTo>
                      <a:pt x="557192" y="564375"/>
                    </a:lnTo>
                    <a:lnTo>
                      <a:pt x="518752" y="621389"/>
                    </a:lnTo>
                    <a:cubicBezTo>
                      <a:pt x="479917" y="660225"/>
                      <a:pt x="426266" y="684245"/>
                      <a:pt x="367004" y="684245"/>
                    </a:cubicBezTo>
                    <a:cubicBezTo>
                      <a:pt x="278112" y="684245"/>
                      <a:pt x="201843" y="630200"/>
                      <a:pt x="169265" y="553175"/>
                    </a:cubicBezTo>
                    <a:lnTo>
                      <a:pt x="160217" y="524028"/>
                    </a:lnTo>
                    <a:lnTo>
                      <a:pt x="131070" y="514981"/>
                    </a:lnTo>
                    <a:cubicBezTo>
                      <a:pt x="54046" y="482402"/>
                      <a:pt x="0" y="406133"/>
                      <a:pt x="0" y="317241"/>
                    </a:cubicBezTo>
                    <a:cubicBezTo>
                      <a:pt x="0" y="198718"/>
                      <a:pt x="96081" y="102637"/>
                      <a:pt x="214604" y="102637"/>
                    </a:cubicBezTo>
                    <a:lnTo>
                      <a:pt x="219223" y="103103"/>
                    </a:lnTo>
                    <a:lnTo>
                      <a:pt x="246358" y="62856"/>
                    </a:lnTo>
                    <a:cubicBezTo>
                      <a:pt x="285194" y="24020"/>
                      <a:pt x="338845" y="0"/>
                      <a:pt x="39810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2700"/>
              </a:p>
            </p:txBody>
          </p:sp>
          <p:grpSp>
            <p:nvGrpSpPr>
              <p:cNvPr id="235" name="群組 234">
                <a:extLst>
                  <a:ext uri="{FF2B5EF4-FFF2-40B4-BE49-F238E27FC236}">
                    <a16:creationId xmlns:a16="http://schemas.microsoft.com/office/drawing/2014/main" id="{F599144D-07DC-492B-B350-8086D68DB6D2}"/>
                  </a:ext>
                </a:extLst>
              </p:cNvPr>
              <p:cNvGrpSpPr/>
              <p:nvPr/>
            </p:nvGrpSpPr>
            <p:grpSpPr>
              <a:xfrm>
                <a:off x="-18288000" y="4610100"/>
                <a:ext cx="1294214" cy="1056757"/>
                <a:chOff x="5183157" y="4934339"/>
                <a:chExt cx="1294214" cy="1056757"/>
              </a:xfrm>
            </p:grpSpPr>
            <p:sp>
              <p:nvSpPr>
                <p:cNvPr id="236" name="Freeform: Shape 168">
                  <a:extLst>
                    <a:ext uri="{FF2B5EF4-FFF2-40B4-BE49-F238E27FC236}">
                      <a16:creationId xmlns:a16="http://schemas.microsoft.com/office/drawing/2014/main" id="{0003DC30-71E3-438D-92DF-1E179B65FE00}"/>
                    </a:ext>
                  </a:extLst>
                </p:cNvPr>
                <p:cNvSpPr/>
                <p:nvPr/>
              </p:nvSpPr>
              <p:spPr>
                <a:xfrm rot="20519272">
                  <a:off x="5183157" y="4934339"/>
                  <a:ext cx="1194318" cy="1026368"/>
                </a:xfrm>
                <a:custGeom>
                  <a:avLst/>
                  <a:gdLst>
                    <a:gd name="connsiteX0" fmla="*/ 398106 w 796212"/>
                    <a:gd name="connsiteY0" fmla="*/ 0 h 684245"/>
                    <a:gd name="connsiteX1" fmla="*/ 595845 w 796212"/>
                    <a:gd name="connsiteY1" fmla="*/ 131070 h 684245"/>
                    <a:gd name="connsiteX2" fmla="*/ 598407 w 796212"/>
                    <a:gd name="connsiteY2" fmla="*/ 139322 h 684245"/>
                    <a:gd name="connsiteX3" fmla="*/ 624858 w 796212"/>
                    <a:gd name="connsiteY3" fmla="*/ 141988 h 684245"/>
                    <a:gd name="connsiteX4" fmla="*/ 796212 w 796212"/>
                    <a:gd name="connsiteY4" fmla="*/ 352232 h 684245"/>
                    <a:gd name="connsiteX5" fmla="*/ 581608 w 796212"/>
                    <a:gd name="connsiteY5" fmla="*/ 566836 h 684245"/>
                    <a:gd name="connsiteX6" fmla="*/ 557192 w 796212"/>
                    <a:gd name="connsiteY6" fmla="*/ 564375 h 684245"/>
                    <a:gd name="connsiteX7" fmla="*/ 518752 w 796212"/>
                    <a:gd name="connsiteY7" fmla="*/ 621389 h 684245"/>
                    <a:gd name="connsiteX8" fmla="*/ 367004 w 796212"/>
                    <a:gd name="connsiteY8" fmla="*/ 684245 h 684245"/>
                    <a:gd name="connsiteX9" fmla="*/ 169265 w 796212"/>
                    <a:gd name="connsiteY9" fmla="*/ 553175 h 684245"/>
                    <a:gd name="connsiteX10" fmla="*/ 160217 w 796212"/>
                    <a:gd name="connsiteY10" fmla="*/ 524028 h 684245"/>
                    <a:gd name="connsiteX11" fmla="*/ 131070 w 796212"/>
                    <a:gd name="connsiteY11" fmla="*/ 514981 h 684245"/>
                    <a:gd name="connsiteX12" fmla="*/ 0 w 796212"/>
                    <a:gd name="connsiteY12" fmla="*/ 317241 h 684245"/>
                    <a:gd name="connsiteX13" fmla="*/ 214604 w 796212"/>
                    <a:gd name="connsiteY13" fmla="*/ 102637 h 684245"/>
                    <a:gd name="connsiteX14" fmla="*/ 219223 w 796212"/>
                    <a:gd name="connsiteY14" fmla="*/ 103103 h 684245"/>
                    <a:gd name="connsiteX15" fmla="*/ 246358 w 796212"/>
                    <a:gd name="connsiteY15" fmla="*/ 62856 h 684245"/>
                    <a:gd name="connsiteX16" fmla="*/ 398106 w 796212"/>
                    <a:gd name="connsiteY16" fmla="*/ 0 h 6842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796212" h="684245">
                      <a:moveTo>
                        <a:pt x="398106" y="0"/>
                      </a:moveTo>
                      <a:cubicBezTo>
                        <a:pt x="486998" y="0"/>
                        <a:pt x="563267" y="54046"/>
                        <a:pt x="595845" y="131070"/>
                      </a:cubicBezTo>
                      <a:lnTo>
                        <a:pt x="598407" y="139322"/>
                      </a:lnTo>
                      <a:lnTo>
                        <a:pt x="624858" y="141988"/>
                      </a:lnTo>
                      <a:cubicBezTo>
                        <a:pt x="722650" y="161999"/>
                        <a:pt x="796212" y="248524"/>
                        <a:pt x="796212" y="352232"/>
                      </a:cubicBezTo>
                      <a:cubicBezTo>
                        <a:pt x="796212" y="470755"/>
                        <a:pt x="700131" y="566836"/>
                        <a:pt x="581608" y="566836"/>
                      </a:cubicBezTo>
                      <a:lnTo>
                        <a:pt x="557192" y="564375"/>
                      </a:lnTo>
                      <a:lnTo>
                        <a:pt x="518752" y="621389"/>
                      </a:lnTo>
                      <a:cubicBezTo>
                        <a:pt x="479917" y="660225"/>
                        <a:pt x="426266" y="684245"/>
                        <a:pt x="367004" y="684245"/>
                      </a:cubicBezTo>
                      <a:cubicBezTo>
                        <a:pt x="278112" y="684245"/>
                        <a:pt x="201843" y="630200"/>
                        <a:pt x="169265" y="553175"/>
                      </a:cubicBezTo>
                      <a:lnTo>
                        <a:pt x="160217" y="524028"/>
                      </a:lnTo>
                      <a:lnTo>
                        <a:pt x="131070" y="514981"/>
                      </a:lnTo>
                      <a:cubicBezTo>
                        <a:pt x="54046" y="482402"/>
                        <a:pt x="0" y="406133"/>
                        <a:pt x="0" y="317241"/>
                      </a:cubicBezTo>
                      <a:cubicBezTo>
                        <a:pt x="0" y="198718"/>
                        <a:pt x="96081" y="102637"/>
                        <a:pt x="214604" y="102637"/>
                      </a:cubicBezTo>
                      <a:lnTo>
                        <a:pt x="219223" y="103103"/>
                      </a:lnTo>
                      <a:lnTo>
                        <a:pt x="246358" y="62856"/>
                      </a:lnTo>
                      <a:cubicBezTo>
                        <a:pt x="285194" y="24020"/>
                        <a:pt x="338845" y="0"/>
                        <a:pt x="398106" y="0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237" name="Freeform: Shape 169">
                  <a:extLst>
                    <a:ext uri="{FF2B5EF4-FFF2-40B4-BE49-F238E27FC236}">
                      <a16:creationId xmlns:a16="http://schemas.microsoft.com/office/drawing/2014/main" id="{3781FDDB-7A5F-4051-9F76-21B9F6B1F4E3}"/>
                    </a:ext>
                  </a:extLst>
                </p:cNvPr>
                <p:cNvSpPr/>
                <p:nvPr/>
              </p:nvSpPr>
              <p:spPr>
                <a:xfrm rot="1430285">
                  <a:off x="5882378" y="5254777"/>
                  <a:ext cx="594993" cy="736319"/>
                </a:xfrm>
                <a:custGeom>
                  <a:avLst/>
                  <a:gdLst>
                    <a:gd name="connsiteX0" fmla="*/ 398106 w 796212"/>
                    <a:gd name="connsiteY0" fmla="*/ 0 h 684245"/>
                    <a:gd name="connsiteX1" fmla="*/ 595845 w 796212"/>
                    <a:gd name="connsiteY1" fmla="*/ 131070 h 684245"/>
                    <a:gd name="connsiteX2" fmla="*/ 598407 w 796212"/>
                    <a:gd name="connsiteY2" fmla="*/ 139322 h 684245"/>
                    <a:gd name="connsiteX3" fmla="*/ 624858 w 796212"/>
                    <a:gd name="connsiteY3" fmla="*/ 141988 h 684245"/>
                    <a:gd name="connsiteX4" fmla="*/ 796212 w 796212"/>
                    <a:gd name="connsiteY4" fmla="*/ 352232 h 684245"/>
                    <a:gd name="connsiteX5" fmla="*/ 581608 w 796212"/>
                    <a:gd name="connsiteY5" fmla="*/ 566836 h 684245"/>
                    <a:gd name="connsiteX6" fmla="*/ 557192 w 796212"/>
                    <a:gd name="connsiteY6" fmla="*/ 564375 h 684245"/>
                    <a:gd name="connsiteX7" fmla="*/ 518752 w 796212"/>
                    <a:gd name="connsiteY7" fmla="*/ 621389 h 684245"/>
                    <a:gd name="connsiteX8" fmla="*/ 367004 w 796212"/>
                    <a:gd name="connsiteY8" fmla="*/ 684245 h 684245"/>
                    <a:gd name="connsiteX9" fmla="*/ 169265 w 796212"/>
                    <a:gd name="connsiteY9" fmla="*/ 553175 h 684245"/>
                    <a:gd name="connsiteX10" fmla="*/ 160217 w 796212"/>
                    <a:gd name="connsiteY10" fmla="*/ 524028 h 684245"/>
                    <a:gd name="connsiteX11" fmla="*/ 131070 w 796212"/>
                    <a:gd name="connsiteY11" fmla="*/ 514981 h 684245"/>
                    <a:gd name="connsiteX12" fmla="*/ 0 w 796212"/>
                    <a:gd name="connsiteY12" fmla="*/ 317241 h 684245"/>
                    <a:gd name="connsiteX13" fmla="*/ 214604 w 796212"/>
                    <a:gd name="connsiteY13" fmla="*/ 102637 h 684245"/>
                    <a:gd name="connsiteX14" fmla="*/ 219223 w 796212"/>
                    <a:gd name="connsiteY14" fmla="*/ 103103 h 684245"/>
                    <a:gd name="connsiteX15" fmla="*/ 246358 w 796212"/>
                    <a:gd name="connsiteY15" fmla="*/ 62856 h 684245"/>
                    <a:gd name="connsiteX16" fmla="*/ 398106 w 796212"/>
                    <a:gd name="connsiteY16" fmla="*/ 0 h 6842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796212" h="684245">
                      <a:moveTo>
                        <a:pt x="398106" y="0"/>
                      </a:moveTo>
                      <a:cubicBezTo>
                        <a:pt x="486998" y="0"/>
                        <a:pt x="563267" y="54046"/>
                        <a:pt x="595845" y="131070"/>
                      </a:cubicBezTo>
                      <a:lnTo>
                        <a:pt x="598407" y="139322"/>
                      </a:lnTo>
                      <a:lnTo>
                        <a:pt x="624858" y="141988"/>
                      </a:lnTo>
                      <a:cubicBezTo>
                        <a:pt x="722650" y="161999"/>
                        <a:pt x="796212" y="248524"/>
                        <a:pt x="796212" y="352232"/>
                      </a:cubicBezTo>
                      <a:cubicBezTo>
                        <a:pt x="796212" y="470755"/>
                        <a:pt x="700131" y="566836"/>
                        <a:pt x="581608" y="566836"/>
                      </a:cubicBezTo>
                      <a:lnTo>
                        <a:pt x="557192" y="564375"/>
                      </a:lnTo>
                      <a:lnTo>
                        <a:pt x="518752" y="621389"/>
                      </a:lnTo>
                      <a:cubicBezTo>
                        <a:pt x="479917" y="660225"/>
                        <a:pt x="426266" y="684245"/>
                        <a:pt x="367004" y="684245"/>
                      </a:cubicBezTo>
                      <a:cubicBezTo>
                        <a:pt x="278112" y="684245"/>
                        <a:pt x="201843" y="630200"/>
                        <a:pt x="169265" y="553175"/>
                      </a:cubicBezTo>
                      <a:lnTo>
                        <a:pt x="160217" y="524028"/>
                      </a:lnTo>
                      <a:lnTo>
                        <a:pt x="131070" y="514981"/>
                      </a:lnTo>
                      <a:cubicBezTo>
                        <a:pt x="54046" y="482402"/>
                        <a:pt x="0" y="406133"/>
                        <a:pt x="0" y="317241"/>
                      </a:cubicBezTo>
                      <a:cubicBezTo>
                        <a:pt x="0" y="198718"/>
                        <a:pt x="96081" y="102637"/>
                        <a:pt x="214604" y="102637"/>
                      </a:cubicBezTo>
                      <a:lnTo>
                        <a:pt x="219223" y="103103"/>
                      </a:lnTo>
                      <a:lnTo>
                        <a:pt x="246358" y="62856"/>
                      </a:lnTo>
                      <a:cubicBezTo>
                        <a:pt x="285194" y="24020"/>
                        <a:pt x="338845" y="0"/>
                        <a:pt x="398106" y="0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2700"/>
                </a:p>
              </p:txBody>
            </p:sp>
          </p:grpSp>
        </p:grpSp>
        <p:grpSp>
          <p:nvGrpSpPr>
            <p:cNvPr id="243" name="群組 242">
              <a:extLst>
                <a:ext uri="{FF2B5EF4-FFF2-40B4-BE49-F238E27FC236}">
                  <a16:creationId xmlns:a16="http://schemas.microsoft.com/office/drawing/2014/main" id="{B5BC7993-7830-4DF5-AF13-F7568673CFFC}"/>
                </a:ext>
              </a:extLst>
            </p:cNvPr>
            <p:cNvGrpSpPr/>
            <p:nvPr/>
          </p:nvGrpSpPr>
          <p:grpSpPr>
            <a:xfrm>
              <a:off x="-10058400" y="4686300"/>
              <a:ext cx="1823675" cy="1066033"/>
              <a:chOff x="-10058400" y="4686300"/>
              <a:chExt cx="1823675" cy="1066033"/>
            </a:xfrm>
          </p:grpSpPr>
          <p:grpSp>
            <p:nvGrpSpPr>
              <p:cNvPr id="239" name="群組 238">
                <a:extLst>
                  <a:ext uri="{FF2B5EF4-FFF2-40B4-BE49-F238E27FC236}">
                    <a16:creationId xmlns:a16="http://schemas.microsoft.com/office/drawing/2014/main" id="{E92BBC78-9363-49AB-9ACF-B4D1B34534D4}"/>
                  </a:ext>
                </a:extLst>
              </p:cNvPr>
              <p:cNvGrpSpPr/>
              <p:nvPr/>
            </p:nvGrpSpPr>
            <p:grpSpPr>
              <a:xfrm>
                <a:off x="-10058400" y="4686300"/>
                <a:ext cx="1294214" cy="1056757"/>
                <a:chOff x="5183157" y="4934339"/>
                <a:chExt cx="1294214" cy="1056757"/>
              </a:xfrm>
            </p:grpSpPr>
            <p:sp>
              <p:nvSpPr>
                <p:cNvPr id="240" name="Freeform: Shape 168">
                  <a:extLst>
                    <a:ext uri="{FF2B5EF4-FFF2-40B4-BE49-F238E27FC236}">
                      <a16:creationId xmlns:a16="http://schemas.microsoft.com/office/drawing/2014/main" id="{199ED01D-D550-4413-8E62-8538786BA45F}"/>
                    </a:ext>
                  </a:extLst>
                </p:cNvPr>
                <p:cNvSpPr/>
                <p:nvPr/>
              </p:nvSpPr>
              <p:spPr>
                <a:xfrm rot="20519272">
                  <a:off x="5183157" y="4934339"/>
                  <a:ext cx="1194318" cy="1026368"/>
                </a:xfrm>
                <a:custGeom>
                  <a:avLst/>
                  <a:gdLst>
                    <a:gd name="connsiteX0" fmla="*/ 398106 w 796212"/>
                    <a:gd name="connsiteY0" fmla="*/ 0 h 684245"/>
                    <a:gd name="connsiteX1" fmla="*/ 595845 w 796212"/>
                    <a:gd name="connsiteY1" fmla="*/ 131070 h 684245"/>
                    <a:gd name="connsiteX2" fmla="*/ 598407 w 796212"/>
                    <a:gd name="connsiteY2" fmla="*/ 139322 h 684245"/>
                    <a:gd name="connsiteX3" fmla="*/ 624858 w 796212"/>
                    <a:gd name="connsiteY3" fmla="*/ 141988 h 684245"/>
                    <a:gd name="connsiteX4" fmla="*/ 796212 w 796212"/>
                    <a:gd name="connsiteY4" fmla="*/ 352232 h 684245"/>
                    <a:gd name="connsiteX5" fmla="*/ 581608 w 796212"/>
                    <a:gd name="connsiteY5" fmla="*/ 566836 h 684245"/>
                    <a:gd name="connsiteX6" fmla="*/ 557192 w 796212"/>
                    <a:gd name="connsiteY6" fmla="*/ 564375 h 684245"/>
                    <a:gd name="connsiteX7" fmla="*/ 518752 w 796212"/>
                    <a:gd name="connsiteY7" fmla="*/ 621389 h 684245"/>
                    <a:gd name="connsiteX8" fmla="*/ 367004 w 796212"/>
                    <a:gd name="connsiteY8" fmla="*/ 684245 h 684245"/>
                    <a:gd name="connsiteX9" fmla="*/ 169265 w 796212"/>
                    <a:gd name="connsiteY9" fmla="*/ 553175 h 684245"/>
                    <a:gd name="connsiteX10" fmla="*/ 160217 w 796212"/>
                    <a:gd name="connsiteY10" fmla="*/ 524028 h 684245"/>
                    <a:gd name="connsiteX11" fmla="*/ 131070 w 796212"/>
                    <a:gd name="connsiteY11" fmla="*/ 514981 h 684245"/>
                    <a:gd name="connsiteX12" fmla="*/ 0 w 796212"/>
                    <a:gd name="connsiteY12" fmla="*/ 317241 h 684245"/>
                    <a:gd name="connsiteX13" fmla="*/ 214604 w 796212"/>
                    <a:gd name="connsiteY13" fmla="*/ 102637 h 684245"/>
                    <a:gd name="connsiteX14" fmla="*/ 219223 w 796212"/>
                    <a:gd name="connsiteY14" fmla="*/ 103103 h 684245"/>
                    <a:gd name="connsiteX15" fmla="*/ 246358 w 796212"/>
                    <a:gd name="connsiteY15" fmla="*/ 62856 h 684245"/>
                    <a:gd name="connsiteX16" fmla="*/ 398106 w 796212"/>
                    <a:gd name="connsiteY16" fmla="*/ 0 h 6842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796212" h="684245">
                      <a:moveTo>
                        <a:pt x="398106" y="0"/>
                      </a:moveTo>
                      <a:cubicBezTo>
                        <a:pt x="486998" y="0"/>
                        <a:pt x="563267" y="54046"/>
                        <a:pt x="595845" y="131070"/>
                      </a:cubicBezTo>
                      <a:lnTo>
                        <a:pt x="598407" y="139322"/>
                      </a:lnTo>
                      <a:lnTo>
                        <a:pt x="624858" y="141988"/>
                      </a:lnTo>
                      <a:cubicBezTo>
                        <a:pt x="722650" y="161999"/>
                        <a:pt x="796212" y="248524"/>
                        <a:pt x="796212" y="352232"/>
                      </a:cubicBezTo>
                      <a:cubicBezTo>
                        <a:pt x="796212" y="470755"/>
                        <a:pt x="700131" y="566836"/>
                        <a:pt x="581608" y="566836"/>
                      </a:cubicBezTo>
                      <a:lnTo>
                        <a:pt x="557192" y="564375"/>
                      </a:lnTo>
                      <a:lnTo>
                        <a:pt x="518752" y="621389"/>
                      </a:lnTo>
                      <a:cubicBezTo>
                        <a:pt x="479917" y="660225"/>
                        <a:pt x="426266" y="684245"/>
                        <a:pt x="367004" y="684245"/>
                      </a:cubicBezTo>
                      <a:cubicBezTo>
                        <a:pt x="278112" y="684245"/>
                        <a:pt x="201843" y="630200"/>
                        <a:pt x="169265" y="553175"/>
                      </a:cubicBezTo>
                      <a:lnTo>
                        <a:pt x="160217" y="524028"/>
                      </a:lnTo>
                      <a:lnTo>
                        <a:pt x="131070" y="514981"/>
                      </a:lnTo>
                      <a:cubicBezTo>
                        <a:pt x="54046" y="482402"/>
                        <a:pt x="0" y="406133"/>
                        <a:pt x="0" y="317241"/>
                      </a:cubicBezTo>
                      <a:cubicBezTo>
                        <a:pt x="0" y="198718"/>
                        <a:pt x="96081" y="102637"/>
                        <a:pt x="214604" y="102637"/>
                      </a:cubicBezTo>
                      <a:lnTo>
                        <a:pt x="219223" y="103103"/>
                      </a:lnTo>
                      <a:lnTo>
                        <a:pt x="246358" y="62856"/>
                      </a:lnTo>
                      <a:cubicBezTo>
                        <a:pt x="285194" y="24020"/>
                        <a:pt x="338845" y="0"/>
                        <a:pt x="398106" y="0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241" name="Freeform: Shape 169">
                  <a:extLst>
                    <a:ext uri="{FF2B5EF4-FFF2-40B4-BE49-F238E27FC236}">
                      <a16:creationId xmlns:a16="http://schemas.microsoft.com/office/drawing/2014/main" id="{A01F09D6-6F1B-4F00-994F-A25EA049080B}"/>
                    </a:ext>
                  </a:extLst>
                </p:cNvPr>
                <p:cNvSpPr/>
                <p:nvPr/>
              </p:nvSpPr>
              <p:spPr>
                <a:xfrm rot="1430285">
                  <a:off x="5882378" y="5254777"/>
                  <a:ext cx="594993" cy="736319"/>
                </a:xfrm>
                <a:custGeom>
                  <a:avLst/>
                  <a:gdLst>
                    <a:gd name="connsiteX0" fmla="*/ 398106 w 796212"/>
                    <a:gd name="connsiteY0" fmla="*/ 0 h 684245"/>
                    <a:gd name="connsiteX1" fmla="*/ 595845 w 796212"/>
                    <a:gd name="connsiteY1" fmla="*/ 131070 h 684245"/>
                    <a:gd name="connsiteX2" fmla="*/ 598407 w 796212"/>
                    <a:gd name="connsiteY2" fmla="*/ 139322 h 684245"/>
                    <a:gd name="connsiteX3" fmla="*/ 624858 w 796212"/>
                    <a:gd name="connsiteY3" fmla="*/ 141988 h 684245"/>
                    <a:gd name="connsiteX4" fmla="*/ 796212 w 796212"/>
                    <a:gd name="connsiteY4" fmla="*/ 352232 h 684245"/>
                    <a:gd name="connsiteX5" fmla="*/ 581608 w 796212"/>
                    <a:gd name="connsiteY5" fmla="*/ 566836 h 684245"/>
                    <a:gd name="connsiteX6" fmla="*/ 557192 w 796212"/>
                    <a:gd name="connsiteY6" fmla="*/ 564375 h 684245"/>
                    <a:gd name="connsiteX7" fmla="*/ 518752 w 796212"/>
                    <a:gd name="connsiteY7" fmla="*/ 621389 h 684245"/>
                    <a:gd name="connsiteX8" fmla="*/ 367004 w 796212"/>
                    <a:gd name="connsiteY8" fmla="*/ 684245 h 684245"/>
                    <a:gd name="connsiteX9" fmla="*/ 169265 w 796212"/>
                    <a:gd name="connsiteY9" fmla="*/ 553175 h 684245"/>
                    <a:gd name="connsiteX10" fmla="*/ 160217 w 796212"/>
                    <a:gd name="connsiteY10" fmla="*/ 524028 h 684245"/>
                    <a:gd name="connsiteX11" fmla="*/ 131070 w 796212"/>
                    <a:gd name="connsiteY11" fmla="*/ 514981 h 684245"/>
                    <a:gd name="connsiteX12" fmla="*/ 0 w 796212"/>
                    <a:gd name="connsiteY12" fmla="*/ 317241 h 684245"/>
                    <a:gd name="connsiteX13" fmla="*/ 214604 w 796212"/>
                    <a:gd name="connsiteY13" fmla="*/ 102637 h 684245"/>
                    <a:gd name="connsiteX14" fmla="*/ 219223 w 796212"/>
                    <a:gd name="connsiteY14" fmla="*/ 103103 h 684245"/>
                    <a:gd name="connsiteX15" fmla="*/ 246358 w 796212"/>
                    <a:gd name="connsiteY15" fmla="*/ 62856 h 684245"/>
                    <a:gd name="connsiteX16" fmla="*/ 398106 w 796212"/>
                    <a:gd name="connsiteY16" fmla="*/ 0 h 6842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796212" h="684245">
                      <a:moveTo>
                        <a:pt x="398106" y="0"/>
                      </a:moveTo>
                      <a:cubicBezTo>
                        <a:pt x="486998" y="0"/>
                        <a:pt x="563267" y="54046"/>
                        <a:pt x="595845" y="131070"/>
                      </a:cubicBezTo>
                      <a:lnTo>
                        <a:pt x="598407" y="139322"/>
                      </a:lnTo>
                      <a:lnTo>
                        <a:pt x="624858" y="141988"/>
                      </a:lnTo>
                      <a:cubicBezTo>
                        <a:pt x="722650" y="161999"/>
                        <a:pt x="796212" y="248524"/>
                        <a:pt x="796212" y="352232"/>
                      </a:cubicBezTo>
                      <a:cubicBezTo>
                        <a:pt x="796212" y="470755"/>
                        <a:pt x="700131" y="566836"/>
                        <a:pt x="581608" y="566836"/>
                      </a:cubicBezTo>
                      <a:lnTo>
                        <a:pt x="557192" y="564375"/>
                      </a:lnTo>
                      <a:lnTo>
                        <a:pt x="518752" y="621389"/>
                      </a:lnTo>
                      <a:cubicBezTo>
                        <a:pt x="479917" y="660225"/>
                        <a:pt x="426266" y="684245"/>
                        <a:pt x="367004" y="684245"/>
                      </a:cubicBezTo>
                      <a:cubicBezTo>
                        <a:pt x="278112" y="684245"/>
                        <a:pt x="201843" y="630200"/>
                        <a:pt x="169265" y="553175"/>
                      </a:cubicBezTo>
                      <a:lnTo>
                        <a:pt x="160217" y="524028"/>
                      </a:lnTo>
                      <a:lnTo>
                        <a:pt x="131070" y="514981"/>
                      </a:lnTo>
                      <a:cubicBezTo>
                        <a:pt x="54046" y="482402"/>
                        <a:pt x="0" y="406133"/>
                        <a:pt x="0" y="317241"/>
                      </a:cubicBezTo>
                      <a:cubicBezTo>
                        <a:pt x="0" y="198718"/>
                        <a:pt x="96081" y="102637"/>
                        <a:pt x="214604" y="102637"/>
                      </a:cubicBezTo>
                      <a:lnTo>
                        <a:pt x="219223" y="103103"/>
                      </a:lnTo>
                      <a:lnTo>
                        <a:pt x="246358" y="62856"/>
                      </a:lnTo>
                      <a:cubicBezTo>
                        <a:pt x="285194" y="24020"/>
                        <a:pt x="338845" y="0"/>
                        <a:pt x="398106" y="0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sz="2700"/>
                </a:p>
              </p:txBody>
            </p:sp>
          </p:grpSp>
          <p:sp>
            <p:nvSpPr>
              <p:cNvPr id="242" name="Freeform: Shape 167">
                <a:extLst>
                  <a:ext uri="{FF2B5EF4-FFF2-40B4-BE49-F238E27FC236}">
                    <a16:creationId xmlns:a16="http://schemas.microsoft.com/office/drawing/2014/main" id="{D13EA2FA-55CD-4A0A-82BB-8C5DFF57DCA8}"/>
                  </a:ext>
                </a:extLst>
              </p:cNvPr>
              <p:cNvSpPr/>
              <p:nvPr/>
            </p:nvSpPr>
            <p:spPr>
              <a:xfrm rot="741130">
                <a:off x="-9429043" y="4725965"/>
                <a:ext cx="1194318" cy="1026368"/>
              </a:xfrm>
              <a:custGeom>
                <a:avLst/>
                <a:gdLst>
                  <a:gd name="connsiteX0" fmla="*/ 398106 w 796212"/>
                  <a:gd name="connsiteY0" fmla="*/ 0 h 684245"/>
                  <a:gd name="connsiteX1" fmla="*/ 595845 w 796212"/>
                  <a:gd name="connsiteY1" fmla="*/ 131070 h 684245"/>
                  <a:gd name="connsiteX2" fmla="*/ 598407 w 796212"/>
                  <a:gd name="connsiteY2" fmla="*/ 139322 h 684245"/>
                  <a:gd name="connsiteX3" fmla="*/ 624858 w 796212"/>
                  <a:gd name="connsiteY3" fmla="*/ 141988 h 684245"/>
                  <a:gd name="connsiteX4" fmla="*/ 796212 w 796212"/>
                  <a:gd name="connsiteY4" fmla="*/ 352232 h 684245"/>
                  <a:gd name="connsiteX5" fmla="*/ 581608 w 796212"/>
                  <a:gd name="connsiteY5" fmla="*/ 566836 h 684245"/>
                  <a:gd name="connsiteX6" fmla="*/ 557192 w 796212"/>
                  <a:gd name="connsiteY6" fmla="*/ 564375 h 684245"/>
                  <a:gd name="connsiteX7" fmla="*/ 518752 w 796212"/>
                  <a:gd name="connsiteY7" fmla="*/ 621389 h 684245"/>
                  <a:gd name="connsiteX8" fmla="*/ 367004 w 796212"/>
                  <a:gd name="connsiteY8" fmla="*/ 684245 h 684245"/>
                  <a:gd name="connsiteX9" fmla="*/ 169265 w 796212"/>
                  <a:gd name="connsiteY9" fmla="*/ 553175 h 684245"/>
                  <a:gd name="connsiteX10" fmla="*/ 160217 w 796212"/>
                  <a:gd name="connsiteY10" fmla="*/ 524028 h 684245"/>
                  <a:gd name="connsiteX11" fmla="*/ 131070 w 796212"/>
                  <a:gd name="connsiteY11" fmla="*/ 514981 h 684245"/>
                  <a:gd name="connsiteX12" fmla="*/ 0 w 796212"/>
                  <a:gd name="connsiteY12" fmla="*/ 317241 h 684245"/>
                  <a:gd name="connsiteX13" fmla="*/ 214604 w 796212"/>
                  <a:gd name="connsiteY13" fmla="*/ 102637 h 684245"/>
                  <a:gd name="connsiteX14" fmla="*/ 219223 w 796212"/>
                  <a:gd name="connsiteY14" fmla="*/ 103103 h 684245"/>
                  <a:gd name="connsiteX15" fmla="*/ 246358 w 796212"/>
                  <a:gd name="connsiteY15" fmla="*/ 62856 h 684245"/>
                  <a:gd name="connsiteX16" fmla="*/ 398106 w 796212"/>
                  <a:gd name="connsiteY16" fmla="*/ 0 h 684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96212" h="684245">
                    <a:moveTo>
                      <a:pt x="398106" y="0"/>
                    </a:moveTo>
                    <a:cubicBezTo>
                      <a:pt x="486998" y="0"/>
                      <a:pt x="563267" y="54046"/>
                      <a:pt x="595845" y="131070"/>
                    </a:cubicBezTo>
                    <a:lnTo>
                      <a:pt x="598407" y="139322"/>
                    </a:lnTo>
                    <a:lnTo>
                      <a:pt x="624858" y="141988"/>
                    </a:lnTo>
                    <a:cubicBezTo>
                      <a:pt x="722650" y="161999"/>
                      <a:pt x="796212" y="248524"/>
                      <a:pt x="796212" y="352232"/>
                    </a:cubicBezTo>
                    <a:cubicBezTo>
                      <a:pt x="796212" y="470755"/>
                      <a:pt x="700131" y="566836"/>
                      <a:pt x="581608" y="566836"/>
                    </a:cubicBezTo>
                    <a:lnTo>
                      <a:pt x="557192" y="564375"/>
                    </a:lnTo>
                    <a:lnTo>
                      <a:pt x="518752" y="621389"/>
                    </a:lnTo>
                    <a:cubicBezTo>
                      <a:pt x="479917" y="660225"/>
                      <a:pt x="426266" y="684245"/>
                      <a:pt x="367004" y="684245"/>
                    </a:cubicBezTo>
                    <a:cubicBezTo>
                      <a:pt x="278112" y="684245"/>
                      <a:pt x="201843" y="630200"/>
                      <a:pt x="169265" y="553175"/>
                    </a:cubicBezTo>
                    <a:lnTo>
                      <a:pt x="160217" y="524028"/>
                    </a:lnTo>
                    <a:lnTo>
                      <a:pt x="131070" y="514981"/>
                    </a:lnTo>
                    <a:cubicBezTo>
                      <a:pt x="54046" y="482402"/>
                      <a:pt x="0" y="406133"/>
                      <a:pt x="0" y="317241"/>
                    </a:cubicBezTo>
                    <a:cubicBezTo>
                      <a:pt x="0" y="198718"/>
                      <a:pt x="96081" y="102637"/>
                      <a:pt x="214604" y="102637"/>
                    </a:cubicBezTo>
                    <a:lnTo>
                      <a:pt x="219223" y="103103"/>
                    </a:lnTo>
                    <a:lnTo>
                      <a:pt x="246358" y="62856"/>
                    </a:lnTo>
                    <a:cubicBezTo>
                      <a:pt x="285194" y="24020"/>
                      <a:pt x="338845" y="0"/>
                      <a:pt x="398106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2700"/>
              </a:p>
            </p:txBody>
          </p:sp>
        </p:grpSp>
      </p:grpSp>
      <p:sp>
        <p:nvSpPr>
          <p:cNvPr id="247" name="文字方塊 246">
            <a:extLst>
              <a:ext uri="{FF2B5EF4-FFF2-40B4-BE49-F238E27FC236}">
                <a16:creationId xmlns:a16="http://schemas.microsoft.com/office/drawing/2014/main" id="{1702DF5E-6AE2-4C70-AAD4-642A54137684}"/>
              </a:ext>
            </a:extLst>
          </p:cNvPr>
          <p:cNvSpPr txBox="1"/>
          <p:nvPr/>
        </p:nvSpPr>
        <p:spPr>
          <a:xfrm>
            <a:off x="-14583508" y="4961765"/>
            <a:ext cx="315116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zh-TW" altLang="en-US" dirty="0"/>
          </a:p>
        </p:txBody>
      </p:sp>
      <p:grpSp>
        <p:nvGrpSpPr>
          <p:cNvPr id="174" name="群組 173">
            <a:extLst>
              <a:ext uri="{FF2B5EF4-FFF2-40B4-BE49-F238E27FC236}">
                <a16:creationId xmlns:a16="http://schemas.microsoft.com/office/drawing/2014/main" id="{6BC6EBE6-413A-4C62-95F4-48F55E69CFDD}"/>
              </a:ext>
            </a:extLst>
          </p:cNvPr>
          <p:cNvGrpSpPr/>
          <p:nvPr/>
        </p:nvGrpSpPr>
        <p:grpSpPr>
          <a:xfrm>
            <a:off x="1093759" y="6230896"/>
            <a:ext cx="4144738" cy="2774034"/>
            <a:chOff x="1093759" y="6230896"/>
            <a:chExt cx="4144738" cy="2774034"/>
          </a:xfrm>
        </p:grpSpPr>
        <p:sp>
          <p:nvSpPr>
            <p:cNvPr id="26" name="Freeform: Shape 315">
              <a:extLst>
                <a:ext uri="{FF2B5EF4-FFF2-40B4-BE49-F238E27FC236}">
                  <a16:creationId xmlns:a16="http://schemas.microsoft.com/office/drawing/2014/main" id="{841F9C9F-F5FF-4A86-9E97-5DB7E47C4CE8}"/>
                </a:ext>
              </a:extLst>
            </p:cNvPr>
            <p:cNvSpPr/>
            <p:nvPr/>
          </p:nvSpPr>
          <p:spPr>
            <a:xfrm flipV="1">
              <a:off x="2859477" y="7889840"/>
              <a:ext cx="206888" cy="512754"/>
            </a:xfrm>
            <a:custGeom>
              <a:avLst/>
              <a:gdLst>
                <a:gd name="connsiteX0" fmla="*/ 95569 w 107523"/>
                <a:gd name="connsiteY0" fmla="*/ -5998 h 266488"/>
                <a:gd name="connsiteX1" fmla="*/ 16575 w 107523"/>
                <a:gd name="connsiteY1" fmla="*/ 260490 h 266488"/>
                <a:gd name="connsiteX2" fmla="*/ -11954 w 107523"/>
                <a:gd name="connsiteY2" fmla="*/ 260490 h 266488"/>
                <a:gd name="connsiteX3" fmla="*/ 64163 w 107523"/>
                <a:gd name="connsiteY3" fmla="*/ -5998 h 266488"/>
                <a:gd name="connsiteX4" fmla="*/ 95569 w 107523"/>
                <a:gd name="connsiteY4" fmla="*/ -5998 h 26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523" h="266488">
                  <a:moveTo>
                    <a:pt x="95569" y="-5998"/>
                  </a:moveTo>
                  <a:lnTo>
                    <a:pt x="16575" y="260490"/>
                  </a:lnTo>
                  <a:lnTo>
                    <a:pt x="-11954" y="260490"/>
                  </a:lnTo>
                  <a:lnTo>
                    <a:pt x="64163" y="-5998"/>
                  </a:lnTo>
                  <a:lnTo>
                    <a:pt x="95569" y="-5998"/>
                  </a:lnTo>
                </a:path>
              </a:pathLst>
            </a:custGeom>
            <a:solidFill>
              <a:srgbClr val="010101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27" name="Freeform: Shape 316">
              <a:extLst>
                <a:ext uri="{FF2B5EF4-FFF2-40B4-BE49-F238E27FC236}">
                  <a16:creationId xmlns:a16="http://schemas.microsoft.com/office/drawing/2014/main" id="{C11AA835-753C-44C4-BACC-D1D3C8307791}"/>
                </a:ext>
              </a:extLst>
            </p:cNvPr>
            <p:cNvSpPr/>
            <p:nvPr/>
          </p:nvSpPr>
          <p:spPr>
            <a:xfrm flipV="1">
              <a:off x="2763611" y="7784272"/>
              <a:ext cx="270147" cy="139326"/>
            </a:xfrm>
            <a:custGeom>
              <a:avLst/>
              <a:gdLst>
                <a:gd name="connsiteX0" fmla="*/ 96422 w 140400"/>
                <a:gd name="connsiteY0" fmla="*/ -1065 h 72410"/>
                <a:gd name="connsiteX1" fmla="*/ 7978 w 140400"/>
                <a:gd name="connsiteY1" fmla="*/ -1065 h 72410"/>
                <a:gd name="connsiteX2" fmla="*/ 5237 w 140400"/>
                <a:gd name="connsiteY2" fmla="*/ -7638 h 72410"/>
                <a:gd name="connsiteX3" fmla="*/ -11679 w 140400"/>
                <a:gd name="connsiteY3" fmla="*/ -7638 h 72410"/>
                <a:gd name="connsiteX4" fmla="*/ -11679 w 140400"/>
                <a:gd name="connsiteY4" fmla="*/ 35151 h 72410"/>
                <a:gd name="connsiteX5" fmla="*/ -1903 w 140400"/>
                <a:gd name="connsiteY5" fmla="*/ 64772 h 72410"/>
                <a:gd name="connsiteX6" fmla="*/ 128722 w 140400"/>
                <a:gd name="connsiteY6" fmla="*/ 62578 h 72410"/>
                <a:gd name="connsiteX7" fmla="*/ 128722 w 140400"/>
                <a:gd name="connsiteY7" fmla="*/ 12659 h 72410"/>
                <a:gd name="connsiteX8" fmla="*/ 117696 w 140400"/>
                <a:gd name="connsiteY8" fmla="*/ -7638 h 72410"/>
                <a:gd name="connsiteX9" fmla="*/ 96422 w 140400"/>
                <a:gd name="connsiteY9" fmla="*/ -7638 h 72410"/>
                <a:gd name="connsiteX10" fmla="*/ 96422 w 140400"/>
                <a:gd name="connsiteY10" fmla="*/ -1065 h 72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400" h="72410">
                  <a:moveTo>
                    <a:pt x="96422" y="-1065"/>
                  </a:moveTo>
                  <a:lnTo>
                    <a:pt x="7978" y="-1065"/>
                  </a:lnTo>
                  <a:lnTo>
                    <a:pt x="5237" y="-7638"/>
                  </a:lnTo>
                  <a:lnTo>
                    <a:pt x="-11679" y="-7638"/>
                  </a:lnTo>
                  <a:lnTo>
                    <a:pt x="-11679" y="35151"/>
                  </a:lnTo>
                  <a:lnTo>
                    <a:pt x="-1903" y="64772"/>
                  </a:lnTo>
                  <a:lnTo>
                    <a:pt x="128722" y="62578"/>
                  </a:lnTo>
                  <a:lnTo>
                    <a:pt x="128722" y="12659"/>
                  </a:lnTo>
                  <a:lnTo>
                    <a:pt x="117696" y="-7638"/>
                  </a:lnTo>
                  <a:lnTo>
                    <a:pt x="96422" y="-7638"/>
                  </a:lnTo>
                  <a:lnTo>
                    <a:pt x="96422" y="-1065"/>
                  </a:lnTo>
                </a:path>
              </a:pathLst>
            </a:custGeom>
            <a:solidFill>
              <a:srgbClr val="010101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28" name="Freeform: Shape 317">
              <a:extLst>
                <a:ext uri="{FF2B5EF4-FFF2-40B4-BE49-F238E27FC236}">
                  <a16:creationId xmlns:a16="http://schemas.microsoft.com/office/drawing/2014/main" id="{14151F66-616B-4097-90D6-000F500119AF}"/>
                </a:ext>
              </a:extLst>
            </p:cNvPr>
            <p:cNvSpPr/>
            <p:nvPr/>
          </p:nvSpPr>
          <p:spPr>
            <a:xfrm flipV="1">
              <a:off x="4242275" y="6297751"/>
              <a:ext cx="338455" cy="301159"/>
            </a:xfrm>
            <a:custGeom>
              <a:avLst/>
              <a:gdLst>
                <a:gd name="connsiteX0" fmla="*/ -5253 w 175901"/>
                <a:gd name="connsiteY0" fmla="*/ -15523 h 156518"/>
                <a:gd name="connsiteX1" fmla="*/ -18168 w 175901"/>
                <a:gd name="connsiteY1" fmla="*/ 35541 h 156518"/>
                <a:gd name="connsiteX2" fmla="*/ 105075 w 175901"/>
                <a:gd name="connsiteY2" fmla="*/ 140996 h 156518"/>
                <a:gd name="connsiteX3" fmla="*/ 157734 w 175901"/>
                <a:gd name="connsiteY3" fmla="*/ 140996 h 156518"/>
                <a:gd name="connsiteX4" fmla="*/ -5253 w 175901"/>
                <a:gd name="connsiteY4" fmla="*/ -15523 h 156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901" h="156518">
                  <a:moveTo>
                    <a:pt x="-5253" y="-15523"/>
                  </a:moveTo>
                  <a:lnTo>
                    <a:pt x="-18168" y="35541"/>
                  </a:lnTo>
                  <a:cubicBezTo>
                    <a:pt x="-16971" y="35845"/>
                    <a:pt x="105075" y="69121"/>
                    <a:pt x="105075" y="140996"/>
                  </a:cubicBezTo>
                  <a:lnTo>
                    <a:pt x="157734" y="140996"/>
                  </a:lnTo>
                  <a:cubicBezTo>
                    <a:pt x="157734" y="27025"/>
                    <a:pt x="1405" y="-13832"/>
                    <a:pt x="-5253" y="-15523"/>
                  </a:cubicBezTo>
                </a:path>
              </a:pathLst>
            </a:custGeom>
            <a:solidFill>
              <a:srgbClr val="656565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29" name="Freeform: Shape 318">
              <a:extLst>
                <a:ext uri="{FF2B5EF4-FFF2-40B4-BE49-F238E27FC236}">
                  <a16:creationId xmlns:a16="http://schemas.microsoft.com/office/drawing/2014/main" id="{D05DA3E2-EA80-4949-8D33-C18953689908}"/>
                </a:ext>
              </a:extLst>
            </p:cNvPr>
            <p:cNvSpPr/>
            <p:nvPr/>
          </p:nvSpPr>
          <p:spPr>
            <a:xfrm flipV="1">
              <a:off x="1625402" y="8310768"/>
              <a:ext cx="1392799" cy="113626"/>
            </a:xfrm>
            <a:custGeom>
              <a:avLst/>
              <a:gdLst>
                <a:gd name="connsiteX0" fmla="*/ 714659 w 723863"/>
                <a:gd name="connsiteY0" fmla="*/ 54297 h 59053"/>
                <a:gd name="connsiteX1" fmla="*/ -9204 w 723863"/>
                <a:gd name="connsiteY1" fmla="*/ 35040 h 59053"/>
                <a:gd name="connsiteX2" fmla="*/ -980 w 723863"/>
                <a:gd name="connsiteY2" fmla="*/ -4757 h 59053"/>
                <a:gd name="connsiteX3" fmla="*/ 714659 w 723863"/>
                <a:gd name="connsiteY3" fmla="*/ 14869 h 59053"/>
                <a:gd name="connsiteX4" fmla="*/ 714659 w 723863"/>
                <a:gd name="connsiteY4" fmla="*/ 54297 h 5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3863" h="59053">
                  <a:moveTo>
                    <a:pt x="714659" y="54297"/>
                  </a:moveTo>
                  <a:lnTo>
                    <a:pt x="-9204" y="35040"/>
                  </a:lnTo>
                  <a:lnTo>
                    <a:pt x="-980" y="-4757"/>
                  </a:lnTo>
                  <a:lnTo>
                    <a:pt x="714659" y="14869"/>
                  </a:lnTo>
                  <a:lnTo>
                    <a:pt x="714659" y="54297"/>
                  </a:lnTo>
                </a:path>
              </a:pathLst>
            </a:custGeom>
            <a:solidFill>
              <a:srgbClr val="00AEEF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39" name="Freeform: Shape 328">
              <a:extLst>
                <a:ext uri="{FF2B5EF4-FFF2-40B4-BE49-F238E27FC236}">
                  <a16:creationId xmlns:a16="http://schemas.microsoft.com/office/drawing/2014/main" id="{72886BC1-49DA-419B-BDBD-F9047E5B79CB}"/>
                </a:ext>
              </a:extLst>
            </p:cNvPr>
            <p:cNvSpPr/>
            <p:nvPr/>
          </p:nvSpPr>
          <p:spPr>
            <a:xfrm flipV="1">
              <a:off x="1622766" y="8380147"/>
              <a:ext cx="832127" cy="73724"/>
            </a:xfrm>
            <a:custGeom>
              <a:avLst/>
              <a:gdLst>
                <a:gd name="connsiteX0" fmla="*/ -2513 w 432472"/>
                <a:gd name="connsiteY0" fmla="*/ 28366 h 38315"/>
                <a:gd name="connsiteX1" fmla="*/ -2513 w 432472"/>
                <a:gd name="connsiteY1" fmla="*/ 991 h 38315"/>
                <a:gd name="connsiteX2" fmla="*/ 419012 w 432472"/>
                <a:gd name="connsiteY2" fmla="*/ 991 h 38315"/>
                <a:gd name="connsiteX3" fmla="*/ 419012 w 432472"/>
                <a:gd name="connsiteY3" fmla="*/ 28366 h 38315"/>
                <a:gd name="connsiteX4" fmla="*/ -5252 w 432472"/>
                <a:gd name="connsiteY4" fmla="*/ -4479 h 38315"/>
                <a:gd name="connsiteX5" fmla="*/ -7990 w 432472"/>
                <a:gd name="connsiteY5" fmla="*/ -4479 h 38315"/>
                <a:gd name="connsiteX6" fmla="*/ -7990 w 432472"/>
                <a:gd name="connsiteY6" fmla="*/ 33836 h 38315"/>
                <a:gd name="connsiteX7" fmla="*/ 424482 w 432472"/>
                <a:gd name="connsiteY7" fmla="*/ 33836 h 38315"/>
                <a:gd name="connsiteX8" fmla="*/ 424482 w 432472"/>
                <a:gd name="connsiteY8" fmla="*/ -4479 h 38315"/>
                <a:gd name="connsiteX9" fmla="*/ -5252 w 432472"/>
                <a:gd name="connsiteY9" fmla="*/ -4479 h 38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2472" h="38315">
                  <a:moveTo>
                    <a:pt x="-2513" y="28366"/>
                  </a:moveTo>
                  <a:lnTo>
                    <a:pt x="-2513" y="991"/>
                  </a:lnTo>
                  <a:lnTo>
                    <a:pt x="419012" y="991"/>
                  </a:lnTo>
                  <a:lnTo>
                    <a:pt x="419012" y="28366"/>
                  </a:lnTo>
                  <a:close/>
                  <a:moveTo>
                    <a:pt x="-5252" y="-4479"/>
                  </a:moveTo>
                  <a:lnTo>
                    <a:pt x="-7990" y="-4479"/>
                  </a:lnTo>
                  <a:lnTo>
                    <a:pt x="-7990" y="33836"/>
                  </a:lnTo>
                  <a:lnTo>
                    <a:pt x="424482" y="33836"/>
                  </a:lnTo>
                  <a:lnTo>
                    <a:pt x="424482" y="-4479"/>
                  </a:lnTo>
                  <a:lnTo>
                    <a:pt x="-5252" y="-4479"/>
                  </a:lnTo>
                </a:path>
              </a:pathLst>
            </a:custGeom>
            <a:solidFill>
              <a:srgbClr val="A7A9AC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42" name="Freeform: Shape 331">
              <a:extLst>
                <a:ext uri="{FF2B5EF4-FFF2-40B4-BE49-F238E27FC236}">
                  <a16:creationId xmlns:a16="http://schemas.microsoft.com/office/drawing/2014/main" id="{EC358753-E779-4807-9638-E8AF07718869}"/>
                </a:ext>
              </a:extLst>
            </p:cNvPr>
            <p:cNvSpPr/>
            <p:nvPr/>
          </p:nvSpPr>
          <p:spPr>
            <a:xfrm flipV="1">
              <a:off x="1553135" y="8342104"/>
              <a:ext cx="149800" cy="149812"/>
            </a:xfrm>
            <a:custGeom>
              <a:avLst/>
              <a:gdLst>
                <a:gd name="connsiteX0" fmla="*/ 32700 w 77854"/>
                <a:gd name="connsiteY0" fmla="*/ 73381 h 77860"/>
                <a:gd name="connsiteX1" fmla="*/ -6228 w 77854"/>
                <a:gd name="connsiteY1" fmla="*/ 34456 h 77860"/>
                <a:gd name="connsiteX2" fmla="*/ 32700 w 77854"/>
                <a:gd name="connsiteY2" fmla="*/ -4479 h 77860"/>
                <a:gd name="connsiteX3" fmla="*/ 71627 w 77854"/>
                <a:gd name="connsiteY3" fmla="*/ 34456 h 77860"/>
                <a:gd name="connsiteX4" fmla="*/ 32700 w 77854"/>
                <a:gd name="connsiteY4" fmla="*/ 73381 h 7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854" h="77860">
                  <a:moveTo>
                    <a:pt x="32700" y="73381"/>
                  </a:moveTo>
                  <a:cubicBezTo>
                    <a:pt x="11203" y="73381"/>
                    <a:pt x="-6228" y="55961"/>
                    <a:pt x="-6228" y="34456"/>
                  </a:cubicBezTo>
                  <a:cubicBezTo>
                    <a:pt x="-6228" y="12941"/>
                    <a:pt x="11203" y="-4479"/>
                    <a:pt x="32700" y="-4479"/>
                  </a:cubicBezTo>
                  <a:cubicBezTo>
                    <a:pt x="54197" y="-4479"/>
                    <a:pt x="71627" y="12941"/>
                    <a:pt x="71627" y="34456"/>
                  </a:cubicBezTo>
                  <a:cubicBezTo>
                    <a:pt x="71627" y="55961"/>
                    <a:pt x="54197" y="73381"/>
                    <a:pt x="32700" y="73381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64" name="Freeform: Shape 353">
              <a:extLst>
                <a:ext uri="{FF2B5EF4-FFF2-40B4-BE49-F238E27FC236}">
                  <a16:creationId xmlns:a16="http://schemas.microsoft.com/office/drawing/2014/main" id="{10FB443F-20A7-4F25-9EA9-C28B47F6595C}"/>
                </a:ext>
              </a:extLst>
            </p:cNvPr>
            <p:cNvSpPr/>
            <p:nvPr/>
          </p:nvSpPr>
          <p:spPr>
            <a:xfrm flipV="1">
              <a:off x="2520842" y="6995210"/>
              <a:ext cx="1973112" cy="1463652"/>
            </a:xfrm>
            <a:custGeom>
              <a:avLst/>
              <a:gdLst>
                <a:gd name="connsiteX0" fmla="*/ 187579 w 1025463"/>
                <a:gd name="connsiteY0" fmla="*/ 164265 h 760687"/>
                <a:gd name="connsiteX1" fmla="*/ 137839 w 1025463"/>
                <a:gd name="connsiteY1" fmla="*/ 320794 h 760687"/>
                <a:gd name="connsiteX2" fmla="*/ 398237 w 1025463"/>
                <a:gd name="connsiteY2" fmla="*/ 256427 h 760687"/>
                <a:gd name="connsiteX3" fmla="*/ 1011174 w 1025463"/>
                <a:gd name="connsiteY3" fmla="*/ 642619 h 760687"/>
                <a:gd name="connsiteX4" fmla="*/ 965823 w 1025463"/>
                <a:gd name="connsiteY4" fmla="*/ 752337 h 760687"/>
                <a:gd name="connsiteX5" fmla="*/ 427491 w 1025463"/>
                <a:gd name="connsiteY5" fmla="*/ 295919 h 760687"/>
                <a:gd name="connsiteX6" fmla="*/ 117364 w 1025463"/>
                <a:gd name="connsiteY6" fmla="*/ 389546 h 760687"/>
                <a:gd name="connsiteX7" fmla="*/ 38370 w 1025463"/>
                <a:gd name="connsiteY7" fmla="*/ 626533 h 760687"/>
                <a:gd name="connsiteX8" fmla="*/ -14290 w 1025463"/>
                <a:gd name="connsiteY8" fmla="*/ 603127 h 760687"/>
                <a:gd name="connsiteX9" fmla="*/ 183190 w 1025463"/>
                <a:gd name="connsiteY9" fmla="*/ -8350 h 760687"/>
                <a:gd name="connsiteX10" fmla="*/ 268033 w 1025463"/>
                <a:gd name="connsiteY10" fmla="*/ 9207 h 760687"/>
                <a:gd name="connsiteX11" fmla="*/ 266574 w 1025463"/>
                <a:gd name="connsiteY11" fmla="*/ 80882 h 760687"/>
                <a:gd name="connsiteX12" fmla="*/ 617663 w 1025463"/>
                <a:gd name="connsiteY12" fmla="*/ 285681 h 760687"/>
                <a:gd name="connsiteX13" fmla="*/ 1011174 w 1025463"/>
                <a:gd name="connsiteY13" fmla="*/ 642619 h 760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25463" h="760687">
                  <a:moveTo>
                    <a:pt x="187579" y="164265"/>
                  </a:moveTo>
                  <a:lnTo>
                    <a:pt x="137839" y="320794"/>
                  </a:lnTo>
                  <a:cubicBezTo>
                    <a:pt x="282671" y="266665"/>
                    <a:pt x="398237" y="256427"/>
                    <a:pt x="398237" y="256427"/>
                  </a:cubicBezTo>
                  <a:close/>
                  <a:moveTo>
                    <a:pt x="1011174" y="642619"/>
                  </a:moveTo>
                  <a:lnTo>
                    <a:pt x="965823" y="752337"/>
                  </a:lnTo>
                  <a:cubicBezTo>
                    <a:pt x="758105" y="538760"/>
                    <a:pt x="494788" y="287141"/>
                    <a:pt x="427491" y="295919"/>
                  </a:cubicBezTo>
                  <a:cubicBezTo>
                    <a:pt x="360195" y="304697"/>
                    <a:pt x="140769" y="331032"/>
                    <a:pt x="117364" y="389546"/>
                  </a:cubicBezTo>
                  <a:cubicBezTo>
                    <a:pt x="93958" y="448058"/>
                    <a:pt x="38370" y="626533"/>
                    <a:pt x="38370" y="626533"/>
                  </a:cubicBezTo>
                  <a:lnTo>
                    <a:pt x="-14290" y="603127"/>
                  </a:lnTo>
                  <a:lnTo>
                    <a:pt x="183190" y="-8350"/>
                  </a:lnTo>
                  <a:lnTo>
                    <a:pt x="268033" y="9207"/>
                  </a:lnTo>
                  <a:lnTo>
                    <a:pt x="266574" y="80882"/>
                  </a:lnTo>
                  <a:cubicBezTo>
                    <a:pt x="266574" y="80882"/>
                    <a:pt x="437729" y="140860"/>
                    <a:pt x="617663" y="285681"/>
                  </a:cubicBezTo>
                  <a:cubicBezTo>
                    <a:pt x="797597" y="430512"/>
                    <a:pt x="1011174" y="642619"/>
                    <a:pt x="1011174" y="642619"/>
                  </a:cubicBezTo>
                </a:path>
              </a:pathLst>
            </a:custGeom>
            <a:solidFill>
              <a:srgbClr val="369FB2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65" name="Freeform: Shape 354">
              <a:extLst>
                <a:ext uri="{FF2B5EF4-FFF2-40B4-BE49-F238E27FC236}">
                  <a16:creationId xmlns:a16="http://schemas.microsoft.com/office/drawing/2014/main" id="{15801993-6D65-4572-A5A9-B53F19F7CD03}"/>
                </a:ext>
              </a:extLst>
            </p:cNvPr>
            <p:cNvSpPr/>
            <p:nvPr/>
          </p:nvSpPr>
          <p:spPr>
            <a:xfrm flipV="1">
              <a:off x="2408245" y="6846045"/>
              <a:ext cx="205647" cy="460203"/>
            </a:xfrm>
            <a:custGeom>
              <a:avLst/>
              <a:gdLst>
                <a:gd name="connsiteX0" fmla="*/ 96773 w 106878"/>
                <a:gd name="connsiteY0" fmla="*/ 10680 h 239176"/>
                <a:gd name="connsiteX1" fmla="*/ 30211 w 106878"/>
                <a:gd name="connsiteY1" fmla="*/ 227176 h 239176"/>
                <a:gd name="connsiteX2" fmla="*/ -10016 w 106878"/>
                <a:gd name="connsiteY2" fmla="*/ 222062 h 239176"/>
                <a:gd name="connsiteX3" fmla="*/ 61660 w 106878"/>
                <a:gd name="connsiteY3" fmla="*/ -12001 h 239176"/>
                <a:gd name="connsiteX4" fmla="*/ 96773 w 106878"/>
                <a:gd name="connsiteY4" fmla="*/ 10680 h 239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78" h="239176">
                  <a:moveTo>
                    <a:pt x="96773" y="10680"/>
                  </a:moveTo>
                  <a:cubicBezTo>
                    <a:pt x="99702" y="9945"/>
                    <a:pt x="30211" y="227176"/>
                    <a:pt x="30211" y="227176"/>
                  </a:cubicBezTo>
                  <a:lnTo>
                    <a:pt x="-10016" y="222062"/>
                  </a:lnTo>
                  <a:lnTo>
                    <a:pt x="61660" y="-12001"/>
                  </a:lnTo>
                  <a:lnTo>
                    <a:pt x="96773" y="10680"/>
                  </a:lnTo>
                </a:path>
              </a:pathLst>
            </a:custGeom>
            <a:solidFill>
              <a:srgbClr val="989898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66" name="Freeform: Shape 355">
              <a:extLst>
                <a:ext uri="{FF2B5EF4-FFF2-40B4-BE49-F238E27FC236}">
                  <a16:creationId xmlns:a16="http://schemas.microsoft.com/office/drawing/2014/main" id="{60117CF4-3006-4CE4-9A39-BB867D81EDD7}"/>
                </a:ext>
              </a:extLst>
            </p:cNvPr>
            <p:cNvSpPr/>
            <p:nvPr/>
          </p:nvSpPr>
          <p:spPr>
            <a:xfrm flipV="1">
              <a:off x="2464533" y="7283721"/>
              <a:ext cx="94291" cy="94290"/>
            </a:xfrm>
            <a:custGeom>
              <a:avLst/>
              <a:gdLst>
                <a:gd name="connsiteX0" fmla="*/ 38987 w 49005"/>
                <a:gd name="connsiteY0" fmla="*/ 13925 h 49005"/>
                <a:gd name="connsiteX1" fmla="*/ 14489 w 49005"/>
                <a:gd name="connsiteY1" fmla="*/ -10572 h 49005"/>
                <a:gd name="connsiteX2" fmla="*/ -10018 w 49005"/>
                <a:gd name="connsiteY2" fmla="*/ 13925 h 49005"/>
                <a:gd name="connsiteX3" fmla="*/ 14489 w 49005"/>
                <a:gd name="connsiteY3" fmla="*/ 38433 h 49005"/>
                <a:gd name="connsiteX4" fmla="*/ 38987 w 49005"/>
                <a:gd name="connsiteY4" fmla="*/ 13925 h 4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05" h="49005">
                  <a:moveTo>
                    <a:pt x="38987" y="13925"/>
                  </a:moveTo>
                  <a:cubicBezTo>
                    <a:pt x="38987" y="401"/>
                    <a:pt x="28014" y="-10572"/>
                    <a:pt x="14489" y="-10572"/>
                  </a:cubicBezTo>
                  <a:cubicBezTo>
                    <a:pt x="954" y="-10572"/>
                    <a:pt x="-10018" y="401"/>
                    <a:pt x="-10018" y="13925"/>
                  </a:cubicBezTo>
                  <a:cubicBezTo>
                    <a:pt x="-10018" y="27460"/>
                    <a:pt x="954" y="38433"/>
                    <a:pt x="14489" y="38433"/>
                  </a:cubicBezTo>
                  <a:cubicBezTo>
                    <a:pt x="28014" y="38433"/>
                    <a:pt x="38987" y="27460"/>
                    <a:pt x="38987" y="13925"/>
                  </a:cubicBezTo>
                </a:path>
              </a:pathLst>
            </a:custGeom>
            <a:solidFill>
              <a:srgbClr val="00000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67" name="Freeform: Shape 356">
              <a:extLst>
                <a:ext uri="{FF2B5EF4-FFF2-40B4-BE49-F238E27FC236}">
                  <a16:creationId xmlns:a16="http://schemas.microsoft.com/office/drawing/2014/main" id="{061C9EEC-264F-4424-AFF1-C9BF2A1C92D6}"/>
                </a:ext>
              </a:extLst>
            </p:cNvPr>
            <p:cNvSpPr/>
            <p:nvPr/>
          </p:nvSpPr>
          <p:spPr>
            <a:xfrm flipV="1">
              <a:off x="2485644" y="7304836"/>
              <a:ext cx="52064" cy="52064"/>
            </a:xfrm>
            <a:custGeom>
              <a:avLst/>
              <a:gdLst>
                <a:gd name="connsiteX0" fmla="*/ 17041 w 27059"/>
                <a:gd name="connsiteY0" fmla="*/ 2952 h 27059"/>
                <a:gd name="connsiteX1" fmla="*/ 3516 w 27059"/>
                <a:gd name="connsiteY1" fmla="*/ -10572 h 27059"/>
                <a:gd name="connsiteX2" fmla="*/ -10018 w 27059"/>
                <a:gd name="connsiteY2" fmla="*/ 2952 h 27059"/>
                <a:gd name="connsiteX3" fmla="*/ 3516 w 27059"/>
                <a:gd name="connsiteY3" fmla="*/ 16487 h 27059"/>
                <a:gd name="connsiteX4" fmla="*/ 17041 w 27059"/>
                <a:gd name="connsiteY4" fmla="*/ 2952 h 2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59" h="27059">
                  <a:moveTo>
                    <a:pt x="17041" y="2952"/>
                  </a:moveTo>
                  <a:cubicBezTo>
                    <a:pt x="17041" y="-4524"/>
                    <a:pt x="10982" y="-10572"/>
                    <a:pt x="3516" y="-10572"/>
                  </a:cubicBezTo>
                  <a:cubicBezTo>
                    <a:pt x="-3960" y="-10572"/>
                    <a:pt x="-10018" y="-4524"/>
                    <a:pt x="-10018" y="2952"/>
                  </a:cubicBezTo>
                  <a:cubicBezTo>
                    <a:pt x="-10018" y="10429"/>
                    <a:pt x="-3960" y="16487"/>
                    <a:pt x="3516" y="16487"/>
                  </a:cubicBezTo>
                  <a:cubicBezTo>
                    <a:pt x="10982" y="16487"/>
                    <a:pt x="17041" y="10429"/>
                    <a:pt x="17041" y="2952"/>
                  </a:cubicBezTo>
                </a:path>
              </a:pathLst>
            </a:custGeom>
            <a:solidFill>
              <a:srgbClr val="414141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68" name="Freeform: Shape 357">
              <a:extLst>
                <a:ext uri="{FF2B5EF4-FFF2-40B4-BE49-F238E27FC236}">
                  <a16:creationId xmlns:a16="http://schemas.microsoft.com/office/drawing/2014/main" id="{0020B83C-82DD-4FAF-9C65-B574929CAD5F}"/>
                </a:ext>
              </a:extLst>
            </p:cNvPr>
            <p:cNvSpPr/>
            <p:nvPr/>
          </p:nvSpPr>
          <p:spPr>
            <a:xfrm flipV="1">
              <a:off x="2650308" y="7199289"/>
              <a:ext cx="59095" cy="59095"/>
            </a:xfrm>
            <a:custGeom>
              <a:avLst/>
              <a:gdLst>
                <a:gd name="connsiteX0" fmla="*/ 19974 w 30713"/>
                <a:gd name="connsiteY0" fmla="*/ 4207 h 30713"/>
                <a:gd name="connsiteX1" fmla="*/ 4622 w 30713"/>
                <a:gd name="connsiteY1" fmla="*/ -11144 h 30713"/>
                <a:gd name="connsiteX2" fmla="*/ -10740 w 30713"/>
                <a:gd name="connsiteY2" fmla="*/ 4207 h 30713"/>
                <a:gd name="connsiteX3" fmla="*/ 4622 w 30713"/>
                <a:gd name="connsiteY3" fmla="*/ 19569 h 30713"/>
                <a:gd name="connsiteX4" fmla="*/ 19974 w 30713"/>
                <a:gd name="connsiteY4" fmla="*/ 4207 h 3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713" h="30713">
                  <a:moveTo>
                    <a:pt x="19974" y="4207"/>
                  </a:moveTo>
                  <a:cubicBezTo>
                    <a:pt x="19974" y="-4267"/>
                    <a:pt x="13106" y="-11144"/>
                    <a:pt x="4622" y="-11144"/>
                  </a:cubicBezTo>
                  <a:cubicBezTo>
                    <a:pt x="-3862" y="-11144"/>
                    <a:pt x="-10740" y="-4267"/>
                    <a:pt x="-10740" y="4207"/>
                  </a:cubicBezTo>
                  <a:cubicBezTo>
                    <a:pt x="-10740" y="12691"/>
                    <a:pt x="-3862" y="19569"/>
                    <a:pt x="4622" y="19569"/>
                  </a:cubicBezTo>
                  <a:cubicBezTo>
                    <a:pt x="13106" y="19569"/>
                    <a:pt x="19974" y="12691"/>
                    <a:pt x="19974" y="4207"/>
                  </a:cubicBezTo>
                </a:path>
              </a:pathLst>
            </a:custGeom>
            <a:solidFill>
              <a:srgbClr val="414141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69" name="Freeform: Shape 358">
              <a:extLst>
                <a:ext uri="{FF2B5EF4-FFF2-40B4-BE49-F238E27FC236}">
                  <a16:creationId xmlns:a16="http://schemas.microsoft.com/office/drawing/2014/main" id="{30E10A64-F3A4-4B62-9A66-46673E2669CB}"/>
                </a:ext>
              </a:extLst>
            </p:cNvPr>
            <p:cNvSpPr/>
            <p:nvPr/>
          </p:nvSpPr>
          <p:spPr>
            <a:xfrm flipV="1">
              <a:off x="2499708" y="7214767"/>
              <a:ext cx="191410" cy="137931"/>
            </a:xfrm>
            <a:custGeom>
              <a:avLst/>
              <a:gdLst>
                <a:gd name="connsiteX0" fmla="*/ 69351 w 99480"/>
                <a:gd name="connsiteY0" fmla="*/ 60849 h 71685"/>
                <a:gd name="connsiteX1" fmla="*/ -10378 w 99480"/>
                <a:gd name="connsiteY1" fmla="*/ 10385 h 71685"/>
                <a:gd name="connsiteX2" fmla="*/ 1330 w 99480"/>
                <a:gd name="connsiteY2" fmla="*/ -10836 h 71685"/>
                <a:gd name="connsiteX3" fmla="*/ 89103 w 99480"/>
                <a:gd name="connsiteY3" fmla="*/ 40374 h 71685"/>
                <a:gd name="connsiteX4" fmla="*/ 69351 w 99480"/>
                <a:gd name="connsiteY4" fmla="*/ 60849 h 7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480" h="71685">
                  <a:moveTo>
                    <a:pt x="69351" y="60849"/>
                  </a:moveTo>
                  <a:cubicBezTo>
                    <a:pt x="53265" y="46222"/>
                    <a:pt x="-10378" y="10385"/>
                    <a:pt x="-10378" y="10385"/>
                  </a:cubicBezTo>
                  <a:lnTo>
                    <a:pt x="1330" y="-10836"/>
                  </a:lnTo>
                  <a:cubicBezTo>
                    <a:pt x="36443" y="19888"/>
                    <a:pt x="89103" y="40374"/>
                    <a:pt x="89103" y="40374"/>
                  </a:cubicBezTo>
                  <a:lnTo>
                    <a:pt x="69351" y="60849"/>
                  </a:lnTo>
                </a:path>
              </a:pathLst>
            </a:custGeom>
            <a:solidFill>
              <a:srgbClr val="414141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70" name="Freeform: Shape 359">
              <a:extLst>
                <a:ext uri="{FF2B5EF4-FFF2-40B4-BE49-F238E27FC236}">
                  <a16:creationId xmlns:a16="http://schemas.microsoft.com/office/drawing/2014/main" id="{95D6D7EA-268E-4D8B-80CA-3973E929097F}"/>
                </a:ext>
              </a:extLst>
            </p:cNvPr>
            <p:cNvSpPr/>
            <p:nvPr/>
          </p:nvSpPr>
          <p:spPr>
            <a:xfrm flipV="1">
              <a:off x="2006593" y="6609820"/>
              <a:ext cx="883857" cy="271829"/>
            </a:xfrm>
            <a:custGeom>
              <a:avLst/>
              <a:gdLst>
                <a:gd name="connsiteX0" fmla="*/ 291884 w 459357"/>
                <a:gd name="connsiteY0" fmla="*/ 77984 h 141274"/>
                <a:gd name="connsiteX1" fmla="*/ 113599 w 459357"/>
                <a:gd name="connsiteY1" fmla="*/ 63714 h 141274"/>
                <a:gd name="connsiteX2" fmla="*/ 16100 w 459357"/>
                <a:gd name="connsiteY2" fmla="*/ 127420 h 141274"/>
                <a:gd name="connsiteX3" fmla="*/ -8732 w 459357"/>
                <a:gd name="connsiteY3" fmla="*/ 96087 h 141274"/>
                <a:gd name="connsiteX4" fmla="*/ 38446 w 459357"/>
                <a:gd name="connsiteY4" fmla="*/ 10509 h 141274"/>
                <a:gd name="connsiteX5" fmla="*/ 196982 w 459357"/>
                <a:gd name="connsiteY5" fmla="*/ -13085 h 141274"/>
                <a:gd name="connsiteX6" fmla="*/ 260614 w 459357"/>
                <a:gd name="connsiteY6" fmla="*/ -2658 h 141274"/>
                <a:gd name="connsiteX7" fmla="*/ 301765 w 459357"/>
                <a:gd name="connsiteY7" fmla="*/ 19288 h 141274"/>
                <a:gd name="connsiteX8" fmla="*/ 449610 w 459357"/>
                <a:gd name="connsiteY8" fmla="*/ 25892 h 141274"/>
                <a:gd name="connsiteX9" fmla="*/ 291884 w 459357"/>
                <a:gd name="connsiteY9" fmla="*/ 77984 h 141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9357" h="141274">
                  <a:moveTo>
                    <a:pt x="291884" y="77984"/>
                  </a:moveTo>
                  <a:cubicBezTo>
                    <a:pt x="221091" y="77984"/>
                    <a:pt x="178333" y="60974"/>
                    <a:pt x="113599" y="63714"/>
                  </a:cubicBezTo>
                  <a:cubicBezTo>
                    <a:pt x="66193" y="65731"/>
                    <a:pt x="32342" y="97158"/>
                    <a:pt x="16100" y="127420"/>
                  </a:cubicBezTo>
                  <a:cubicBezTo>
                    <a:pt x="2386" y="119975"/>
                    <a:pt x="-7183" y="109643"/>
                    <a:pt x="-8732" y="96087"/>
                  </a:cubicBezTo>
                  <a:cubicBezTo>
                    <a:pt x="-13121" y="57687"/>
                    <a:pt x="-4342" y="30250"/>
                    <a:pt x="38446" y="10509"/>
                  </a:cubicBezTo>
                  <a:cubicBezTo>
                    <a:pt x="81235" y="-9242"/>
                    <a:pt x="153101" y="-16372"/>
                    <a:pt x="196982" y="-13085"/>
                  </a:cubicBezTo>
                  <a:cubicBezTo>
                    <a:pt x="218696" y="-11457"/>
                    <a:pt x="245409" y="-9294"/>
                    <a:pt x="260614" y="-2658"/>
                  </a:cubicBezTo>
                  <a:cubicBezTo>
                    <a:pt x="275755" y="3957"/>
                    <a:pt x="275419" y="14552"/>
                    <a:pt x="301765" y="19288"/>
                  </a:cubicBezTo>
                  <a:cubicBezTo>
                    <a:pt x="339986" y="26144"/>
                    <a:pt x="430667" y="25997"/>
                    <a:pt x="449610" y="25892"/>
                  </a:cubicBezTo>
                  <a:cubicBezTo>
                    <a:pt x="434111" y="42409"/>
                    <a:pt x="397171" y="77984"/>
                    <a:pt x="291884" y="77984"/>
                  </a:cubicBezTo>
                </a:path>
              </a:pathLst>
            </a:custGeom>
            <a:solidFill>
              <a:srgbClr val="00000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71" name="Freeform: Shape 360">
              <a:extLst>
                <a:ext uri="{FF2B5EF4-FFF2-40B4-BE49-F238E27FC236}">
                  <a16:creationId xmlns:a16="http://schemas.microsoft.com/office/drawing/2014/main" id="{CCF79968-6223-4449-825A-4E18B1636FA9}"/>
                </a:ext>
              </a:extLst>
            </p:cNvPr>
            <p:cNvSpPr/>
            <p:nvPr/>
          </p:nvSpPr>
          <p:spPr>
            <a:xfrm flipV="1">
              <a:off x="2056326" y="6580806"/>
              <a:ext cx="840972" cy="224405"/>
            </a:xfrm>
            <a:custGeom>
              <a:avLst/>
              <a:gdLst>
                <a:gd name="connsiteX0" fmla="*/ 346012 w 437069"/>
                <a:gd name="connsiteY0" fmla="*/ 79103 h 116628"/>
                <a:gd name="connsiteX1" fmla="*/ 164430 w 437069"/>
                <a:gd name="connsiteY1" fmla="*/ 81298 h 116628"/>
                <a:gd name="connsiteX2" fmla="*/ 83787 w 437069"/>
                <a:gd name="connsiteY2" fmla="*/ 101049 h 116628"/>
                <a:gd name="connsiteX3" fmla="*/ -9869 w 437069"/>
                <a:gd name="connsiteY3" fmla="*/ 87399 h 116628"/>
                <a:gd name="connsiteX4" fmla="*/ 87630 w 437069"/>
                <a:gd name="connsiteY4" fmla="*/ 23693 h 116628"/>
                <a:gd name="connsiteX5" fmla="*/ 265915 w 437069"/>
                <a:gd name="connsiteY5" fmla="*/ 37963 h 116628"/>
                <a:gd name="connsiteX6" fmla="*/ 423641 w 437069"/>
                <a:gd name="connsiteY6" fmla="*/ -14129 h 116628"/>
                <a:gd name="connsiteX7" fmla="*/ 427201 w 437069"/>
                <a:gd name="connsiteY7" fmla="*/ -14150 h 116628"/>
                <a:gd name="connsiteX8" fmla="*/ 346012 w 437069"/>
                <a:gd name="connsiteY8" fmla="*/ 79103 h 116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069" h="116628">
                  <a:moveTo>
                    <a:pt x="346012" y="79103"/>
                  </a:moveTo>
                  <a:cubicBezTo>
                    <a:pt x="269212" y="93363"/>
                    <a:pt x="200635" y="75806"/>
                    <a:pt x="164430" y="81298"/>
                  </a:cubicBezTo>
                  <a:cubicBezTo>
                    <a:pt x="128224" y="86779"/>
                    <a:pt x="129327" y="95011"/>
                    <a:pt x="83787" y="101049"/>
                  </a:cubicBezTo>
                  <a:cubicBezTo>
                    <a:pt x="54338" y="104945"/>
                    <a:pt x="15255" y="101028"/>
                    <a:pt x="-9869" y="87399"/>
                  </a:cubicBezTo>
                  <a:cubicBezTo>
                    <a:pt x="6373" y="57137"/>
                    <a:pt x="40224" y="25709"/>
                    <a:pt x="87630" y="23693"/>
                  </a:cubicBezTo>
                  <a:cubicBezTo>
                    <a:pt x="152365" y="20953"/>
                    <a:pt x="195122" y="37963"/>
                    <a:pt x="265915" y="37963"/>
                  </a:cubicBezTo>
                  <a:cubicBezTo>
                    <a:pt x="371202" y="37963"/>
                    <a:pt x="408143" y="2388"/>
                    <a:pt x="423641" y="-14129"/>
                  </a:cubicBezTo>
                  <a:cubicBezTo>
                    <a:pt x="425899" y="-14140"/>
                    <a:pt x="427201" y="-14150"/>
                    <a:pt x="427201" y="-14150"/>
                  </a:cubicBezTo>
                  <a:cubicBezTo>
                    <a:pt x="427201" y="-14150"/>
                    <a:pt x="422811" y="64844"/>
                    <a:pt x="346012" y="79103"/>
                  </a:cubicBezTo>
                </a:path>
              </a:pathLst>
            </a:custGeom>
            <a:solidFill>
              <a:srgbClr val="656565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73" name="Freeform: Shape 362">
              <a:extLst>
                <a:ext uri="{FF2B5EF4-FFF2-40B4-BE49-F238E27FC236}">
                  <a16:creationId xmlns:a16="http://schemas.microsoft.com/office/drawing/2014/main" id="{AA24579F-F9CF-4C7E-B2D7-DEC5543548B5}"/>
                </a:ext>
              </a:extLst>
            </p:cNvPr>
            <p:cNvSpPr/>
            <p:nvPr/>
          </p:nvSpPr>
          <p:spPr>
            <a:xfrm flipV="1">
              <a:off x="2973308" y="8308282"/>
              <a:ext cx="124313" cy="124335"/>
            </a:xfrm>
            <a:custGeom>
              <a:avLst/>
              <a:gdLst>
                <a:gd name="connsiteX0" fmla="*/ 52343 w 64608"/>
                <a:gd name="connsiteY0" fmla="*/ 27569 h 64619"/>
                <a:gd name="connsiteX1" fmla="*/ 20034 w 64608"/>
                <a:gd name="connsiteY1" fmla="*/ -4741 h 64619"/>
                <a:gd name="connsiteX2" fmla="*/ -12265 w 64608"/>
                <a:gd name="connsiteY2" fmla="*/ 27569 h 64619"/>
                <a:gd name="connsiteX3" fmla="*/ 20034 w 64608"/>
                <a:gd name="connsiteY3" fmla="*/ 59879 h 64619"/>
                <a:gd name="connsiteX4" fmla="*/ 52343 w 64608"/>
                <a:gd name="connsiteY4" fmla="*/ 27569 h 64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608" h="64619">
                  <a:moveTo>
                    <a:pt x="52343" y="27569"/>
                  </a:moveTo>
                  <a:cubicBezTo>
                    <a:pt x="52343" y="9729"/>
                    <a:pt x="37874" y="-4741"/>
                    <a:pt x="20034" y="-4741"/>
                  </a:cubicBezTo>
                  <a:cubicBezTo>
                    <a:pt x="2194" y="-4741"/>
                    <a:pt x="-12265" y="9729"/>
                    <a:pt x="-12265" y="27569"/>
                  </a:cubicBezTo>
                  <a:cubicBezTo>
                    <a:pt x="-12265" y="45409"/>
                    <a:pt x="2194" y="59879"/>
                    <a:pt x="20034" y="59879"/>
                  </a:cubicBezTo>
                  <a:cubicBezTo>
                    <a:pt x="37874" y="59879"/>
                    <a:pt x="52343" y="45409"/>
                    <a:pt x="52343" y="27569"/>
                  </a:cubicBezTo>
                </a:path>
              </a:pathLst>
            </a:custGeom>
            <a:solidFill>
              <a:srgbClr val="00000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74" name="Freeform: Shape 363">
              <a:extLst>
                <a:ext uri="{FF2B5EF4-FFF2-40B4-BE49-F238E27FC236}">
                  <a16:creationId xmlns:a16="http://schemas.microsoft.com/office/drawing/2014/main" id="{CD12E6E9-187F-436C-8AD4-35E4711900E3}"/>
                </a:ext>
              </a:extLst>
            </p:cNvPr>
            <p:cNvSpPr/>
            <p:nvPr/>
          </p:nvSpPr>
          <p:spPr>
            <a:xfrm flipV="1">
              <a:off x="1093759" y="7240101"/>
              <a:ext cx="1427585" cy="311503"/>
            </a:xfrm>
            <a:custGeom>
              <a:avLst/>
              <a:gdLst>
                <a:gd name="connsiteX0" fmla="*/ 734946 w 741943"/>
                <a:gd name="connsiteY0" fmla="*/ 4293 h 161894"/>
                <a:gd name="connsiteX1" fmla="*/ 536403 w 741943"/>
                <a:gd name="connsiteY1" fmla="*/ 151687 h 161894"/>
                <a:gd name="connsiteX2" fmla="*/ -6998 w 741943"/>
                <a:gd name="connsiteY2" fmla="*/ 151687 h 161894"/>
                <a:gd name="connsiteX3" fmla="*/ -6998 w 741943"/>
                <a:gd name="connsiteY3" fmla="*/ 129017 h 161894"/>
                <a:gd name="connsiteX4" fmla="*/ 536403 w 741943"/>
                <a:gd name="connsiteY4" fmla="*/ 129017 h 161894"/>
                <a:gd name="connsiteX5" fmla="*/ 709535 w 741943"/>
                <a:gd name="connsiteY5" fmla="*/ -10208 h 161894"/>
                <a:gd name="connsiteX6" fmla="*/ 734946 w 741943"/>
                <a:gd name="connsiteY6" fmla="*/ 4293 h 161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1943" h="161894">
                  <a:moveTo>
                    <a:pt x="734946" y="4293"/>
                  </a:moveTo>
                  <a:lnTo>
                    <a:pt x="536403" y="151687"/>
                  </a:lnTo>
                  <a:lnTo>
                    <a:pt x="-6998" y="151687"/>
                  </a:lnTo>
                  <a:lnTo>
                    <a:pt x="-6998" y="129017"/>
                  </a:lnTo>
                  <a:lnTo>
                    <a:pt x="536403" y="129017"/>
                  </a:lnTo>
                  <a:lnTo>
                    <a:pt x="709535" y="-10208"/>
                  </a:lnTo>
                  <a:lnTo>
                    <a:pt x="734946" y="4293"/>
                  </a:lnTo>
                </a:path>
              </a:pathLst>
            </a:custGeom>
            <a:solidFill>
              <a:srgbClr val="41B0BB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75" name="Freeform: Shape 364">
              <a:extLst>
                <a:ext uri="{FF2B5EF4-FFF2-40B4-BE49-F238E27FC236}">
                  <a16:creationId xmlns:a16="http://schemas.microsoft.com/office/drawing/2014/main" id="{331D15EC-6C32-4BA4-931F-DB9B7F6B6193}"/>
                </a:ext>
              </a:extLst>
            </p:cNvPr>
            <p:cNvSpPr/>
            <p:nvPr/>
          </p:nvSpPr>
          <p:spPr>
            <a:xfrm flipV="1">
              <a:off x="1366790" y="7283721"/>
              <a:ext cx="303813" cy="1138530"/>
            </a:xfrm>
            <a:custGeom>
              <a:avLst/>
              <a:gdLst>
                <a:gd name="connsiteX0" fmla="*/ -5759 w 157897"/>
                <a:gd name="connsiteY0" fmla="*/ 584072 h 591715"/>
                <a:gd name="connsiteX1" fmla="*/ 125899 w 157897"/>
                <a:gd name="connsiteY1" fmla="*/ -7643 h 591715"/>
                <a:gd name="connsiteX2" fmla="*/ 152139 w 157897"/>
                <a:gd name="connsiteY2" fmla="*/ -4924 h 591715"/>
                <a:gd name="connsiteX3" fmla="*/ 23266 w 157897"/>
                <a:gd name="connsiteY3" fmla="*/ 584072 h 591715"/>
                <a:gd name="connsiteX4" fmla="*/ -5759 w 157897"/>
                <a:gd name="connsiteY4" fmla="*/ 584072 h 591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897" h="591715">
                  <a:moveTo>
                    <a:pt x="-5759" y="584072"/>
                  </a:moveTo>
                  <a:lnTo>
                    <a:pt x="125899" y="-7643"/>
                  </a:lnTo>
                  <a:lnTo>
                    <a:pt x="152139" y="-4924"/>
                  </a:lnTo>
                  <a:lnTo>
                    <a:pt x="23266" y="584072"/>
                  </a:lnTo>
                  <a:lnTo>
                    <a:pt x="-5759" y="584072"/>
                  </a:lnTo>
                </a:path>
              </a:pathLst>
            </a:custGeom>
            <a:solidFill>
              <a:srgbClr val="41B0BB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76" name="Freeform: Shape 365">
              <a:extLst>
                <a:ext uri="{FF2B5EF4-FFF2-40B4-BE49-F238E27FC236}">
                  <a16:creationId xmlns:a16="http://schemas.microsoft.com/office/drawing/2014/main" id="{B4270EAF-A065-43F8-A1C6-BE9171D08400}"/>
                </a:ext>
              </a:extLst>
            </p:cNvPr>
            <p:cNvSpPr/>
            <p:nvPr/>
          </p:nvSpPr>
          <p:spPr>
            <a:xfrm flipV="1">
              <a:off x="1599001" y="8564020"/>
              <a:ext cx="49900" cy="21929"/>
            </a:xfrm>
            <a:custGeom>
              <a:avLst/>
              <a:gdLst>
                <a:gd name="connsiteX0" fmla="*/ 19721 w 25934"/>
                <a:gd name="connsiteY0" fmla="*/ 1733 h 11397"/>
                <a:gd name="connsiteX1" fmla="*/ 14165 w 25934"/>
                <a:gd name="connsiteY1" fmla="*/ -3591 h 11397"/>
                <a:gd name="connsiteX2" fmla="*/ -961 w 25934"/>
                <a:gd name="connsiteY2" fmla="*/ -3161 h 11397"/>
                <a:gd name="connsiteX3" fmla="*/ -6208 w 25934"/>
                <a:gd name="connsiteY3" fmla="*/ 2468 h 11397"/>
                <a:gd name="connsiteX4" fmla="*/ -651 w 25934"/>
                <a:gd name="connsiteY4" fmla="*/ 7802 h 11397"/>
                <a:gd name="connsiteX5" fmla="*/ 14474 w 25934"/>
                <a:gd name="connsiteY5" fmla="*/ 7371 h 11397"/>
                <a:gd name="connsiteX6" fmla="*/ 19721 w 25934"/>
                <a:gd name="connsiteY6" fmla="*/ 1733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34" h="11397">
                  <a:moveTo>
                    <a:pt x="19721" y="1733"/>
                  </a:moveTo>
                  <a:cubicBezTo>
                    <a:pt x="19634" y="-1291"/>
                    <a:pt x="17149" y="-3675"/>
                    <a:pt x="14165" y="-3591"/>
                  </a:cubicBezTo>
                  <a:lnTo>
                    <a:pt x="-961" y="-3161"/>
                  </a:lnTo>
                  <a:cubicBezTo>
                    <a:pt x="-3945" y="-3077"/>
                    <a:pt x="-6294" y="-556"/>
                    <a:pt x="-6208" y="2468"/>
                  </a:cubicBezTo>
                  <a:cubicBezTo>
                    <a:pt x="-6122" y="5502"/>
                    <a:pt x="-3636" y="7886"/>
                    <a:pt x="-651" y="7802"/>
                  </a:cubicBezTo>
                  <a:lnTo>
                    <a:pt x="14474" y="7371"/>
                  </a:lnTo>
                  <a:cubicBezTo>
                    <a:pt x="17457" y="7298"/>
                    <a:pt x="19806" y="4767"/>
                    <a:pt x="19721" y="1733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77" name="Freeform: Shape 366">
              <a:extLst>
                <a:ext uri="{FF2B5EF4-FFF2-40B4-BE49-F238E27FC236}">
                  <a16:creationId xmlns:a16="http://schemas.microsoft.com/office/drawing/2014/main" id="{24EAA836-3D59-47DF-AC4B-DBD2B704C809}"/>
                </a:ext>
              </a:extLst>
            </p:cNvPr>
            <p:cNvSpPr/>
            <p:nvPr/>
          </p:nvSpPr>
          <p:spPr>
            <a:xfrm flipV="1">
              <a:off x="1648894" y="8565434"/>
              <a:ext cx="49900" cy="21929"/>
            </a:xfrm>
            <a:custGeom>
              <a:avLst/>
              <a:gdLst>
                <a:gd name="connsiteX0" fmla="*/ 19507 w 25934"/>
                <a:gd name="connsiteY0" fmla="*/ 1751 h 11397"/>
                <a:gd name="connsiteX1" fmla="*/ 13950 w 25934"/>
                <a:gd name="connsiteY1" fmla="*/ -3583 h 11397"/>
                <a:gd name="connsiteX2" fmla="*/ -1175 w 25934"/>
                <a:gd name="connsiteY2" fmla="*/ -3153 h 11397"/>
                <a:gd name="connsiteX3" fmla="*/ -6422 w 25934"/>
                <a:gd name="connsiteY3" fmla="*/ 2476 h 11397"/>
                <a:gd name="connsiteX4" fmla="*/ -866 w 25934"/>
                <a:gd name="connsiteY4" fmla="*/ 7810 h 11397"/>
                <a:gd name="connsiteX5" fmla="*/ 14259 w 25934"/>
                <a:gd name="connsiteY5" fmla="*/ 7390 h 11397"/>
                <a:gd name="connsiteX6" fmla="*/ 19507 w 25934"/>
                <a:gd name="connsiteY6" fmla="*/ 1751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34" h="11397">
                  <a:moveTo>
                    <a:pt x="19507" y="1751"/>
                  </a:moveTo>
                  <a:cubicBezTo>
                    <a:pt x="19421" y="-1273"/>
                    <a:pt x="16934" y="-3667"/>
                    <a:pt x="13950" y="-3583"/>
                  </a:cubicBezTo>
                  <a:lnTo>
                    <a:pt x="-1175" y="-3153"/>
                  </a:lnTo>
                  <a:cubicBezTo>
                    <a:pt x="-4158" y="-3069"/>
                    <a:pt x="-6509" y="-549"/>
                    <a:pt x="-6422" y="2476"/>
                  </a:cubicBezTo>
                  <a:cubicBezTo>
                    <a:pt x="-6337" y="5510"/>
                    <a:pt x="-3850" y="7894"/>
                    <a:pt x="-866" y="7810"/>
                  </a:cubicBezTo>
                  <a:lnTo>
                    <a:pt x="14259" y="7390"/>
                  </a:lnTo>
                  <a:cubicBezTo>
                    <a:pt x="17243" y="7306"/>
                    <a:pt x="19591" y="4775"/>
                    <a:pt x="19507" y="1751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78" name="Freeform: Shape 367">
              <a:extLst>
                <a:ext uri="{FF2B5EF4-FFF2-40B4-BE49-F238E27FC236}">
                  <a16:creationId xmlns:a16="http://schemas.microsoft.com/office/drawing/2014/main" id="{975BAA74-0559-4241-9E6D-A3FC2CAB3F06}"/>
                </a:ext>
              </a:extLst>
            </p:cNvPr>
            <p:cNvSpPr/>
            <p:nvPr/>
          </p:nvSpPr>
          <p:spPr>
            <a:xfrm flipV="1">
              <a:off x="1698786" y="8566827"/>
              <a:ext cx="49898" cy="21948"/>
            </a:xfrm>
            <a:custGeom>
              <a:avLst/>
              <a:gdLst>
                <a:gd name="connsiteX0" fmla="*/ 19292 w 25933"/>
                <a:gd name="connsiteY0" fmla="*/ 1759 h 11407"/>
                <a:gd name="connsiteX1" fmla="*/ 13737 w 25933"/>
                <a:gd name="connsiteY1" fmla="*/ -3575 h 11407"/>
                <a:gd name="connsiteX2" fmla="*/ -1390 w 25933"/>
                <a:gd name="connsiteY2" fmla="*/ -3145 h 11407"/>
                <a:gd name="connsiteX3" fmla="*/ -6636 w 25933"/>
                <a:gd name="connsiteY3" fmla="*/ 2494 h 11407"/>
                <a:gd name="connsiteX4" fmla="*/ -1079 w 25933"/>
                <a:gd name="connsiteY4" fmla="*/ 7828 h 11407"/>
                <a:gd name="connsiteX5" fmla="*/ 14045 w 25933"/>
                <a:gd name="connsiteY5" fmla="*/ 7398 h 11407"/>
                <a:gd name="connsiteX6" fmla="*/ 19292 w 25933"/>
                <a:gd name="connsiteY6" fmla="*/ 1759 h 11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33" h="11407">
                  <a:moveTo>
                    <a:pt x="19292" y="1759"/>
                  </a:moveTo>
                  <a:cubicBezTo>
                    <a:pt x="19207" y="-1265"/>
                    <a:pt x="16720" y="-3659"/>
                    <a:pt x="13737" y="-3575"/>
                  </a:cubicBezTo>
                  <a:lnTo>
                    <a:pt x="-1390" y="-3145"/>
                  </a:lnTo>
                  <a:cubicBezTo>
                    <a:pt x="-4373" y="-3061"/>
                    <a:pt x="-6722" y="-530"/>
                    <a:pt x="-6636" y="2494"/>
                  </a:cubicBezTo>
                  <a:cubicBezTo>
                    <a:pt x="-6552" y="5518"/>
                    <a:pt x="-4064" y="7912"/>
                    <a:pt x="-1079" y="7828"/>
                  </a:cubicBezTo>
                  <a:lnTo>
                    <a:pt x="14045" y="7398"/>
                  </a:lnTo>
                  <a:cubicBezTo>
                    <a:pt x="17027" y="7314"/>
                    <a:pt x="19378" y="4794"/>
                    <a:pt x="19292" y="1759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79" name="Freeform: Shape 368">
              <a:extLst>
                <a:ext uri="{FF2B5EF4-FFF2-40B4-BE49-F238E27FC236}">
                  <a16:creationId xmlns:a16="http://schemas.microsoft.com/office/drawing/2014/main" id="{22FEDC18-C74C-4543-AB63-1D6F306AC071}"/>
                </a:ext>
              </a:extLst>
            </p:cNvPr>
            <p:cNvSpPr/>
            <p:nvPr/>
          </p:nvSpPr>
          <p:spPr>
            <a:xfrm flipV="1">
              <a:off x="1748674" y="8568241"/>
              <a:ext cx="49900" cy="21929"/>
            </a:xfrm>
            <a:custGeom>
              <a:avLst/>
              <a:gdLst>
                <a:gd name="connsiteX0" fmla="*/ 19079 w 25934"/>
                <a:gd name="connsiteY0" fmla="*/ 1767 h 11397"/>
                <a:gd name="connsiteX1" fmla="*/ 13523 w 25934"/>
                <a:gd name="connsiteY1" fmla="*/ -3567 h 11397"/>
                <a:gd name="connsiteX2" fmla="*/ -1602 w 25934"/>
                <a:gd name="connsiteY2" fmla="*/ -3137 h 11397"/>
                <a:gd name="connsiteX3" fmla="*/ -6850 w 25934"/>
                <a:gd name="connsiteY3" fmla="*/ 2491 h 11397"/>
                <a:gd name="connsiteX4" fmla="*/ -1293 w 25934"/>
                <a:gd name="connsiteY4" fmla="*/ 7826 h 11397"/>
                <a:gd name="connsiteX5" fmla="*/ 13831 w 25934"/>
                <a:gd name="connsiteY5" fmla="*/ 7395 h 11397"/>
                <a:gd name="connsiteX6" fmla="*/ 19079 w 25934"/>
                <a:gd name="connsiteY6" fmla="*/ 1767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34" h="11397">
                  <a:moveTo>
                    <a:pt x="19079" y="1767"/>
                  </a:moveTo>
                  <a:cubicBezTo>
                    <a:pt x="18994" y="-1268"/>
                    <a:pt x="16506" y="-3651"/>
                    <a:pt x="13523" y="-3567"/>
                  </a:cubicBezTo>
                  <a:lnTo>
                    <a:pt x="-1602" y="-3137"/>
                  </a:lnTo>
                  <a:cubicBezTo>
                    <a:pt x="-4587" y="-3053"/>
                    <a:pt x="-6935" y="-533"/>
                    <a:pt x="-6850" y="2491"/>
                  </a:cubicBezTo>
                  <a:cubicBezTo>
                    <a:pt x="-6764" y="5526"/>
                    <a:pt x="-4279" y="7909"/>
                    <a:pt x="-1293" y="7826"/>
                  </a:cubicBezTo>
                  <a:lnTo>
                    <a:pt x="13831" y="7395"/>
                  </a:lnTo>
                  <a:cubicBezTo>
                    <a:pt x="16815" y="7322"/>
                    <a:pt x="19165" y="4791"/>
                    <a:pt x="19079" y="1767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80" name="Freeform: Shape 369">
              <a:extLst>
                <a:ext uri="{FF2B5EF4-FFF2-40B4-BE49-F238E27FC236}">
                  <a16:creationId xmlns:a16="http://schemas.microsoft.com/office/drawing/2014/main" id="{3B81CA96-8FD8-46C7-B59A-A89FE51D049C}"/>
                </a:ext>
              </a:extLst>
            </p:cNvPr>
            <p:cNvSpPr/>
            <p:nvPr/>
          </p:nvSpPr>
          <p:spPr>
            <a:xfrm flipV="1">
              <a:off x="1798566" y="8569655"/>
              <a:ext cx="49896" cy="21929"/>
            </a:xfrm>
            <a:custGeom>
              <a:avLst/>
              <a:gdLst>
                <a:gd name="connsiteX0" fmla="*/ 18864 w 25932"/>
                <a:gd name="connsiteY0" fmla="*/ 1775 h 11397"/>
                <a:gd name="connsiteX1" fmla="*/ 13309 w 25932"/>
                <a:gd name="connsiteY1" fmla="*/ -3559 h 11397"/>
                <a:gd name="connsiteX2" fmla="*/ -1816 w 25932"/>
                <a:gd name="connsiteY2" fmla="*/ -3129 h 11397"/>
                <a:gd name="connsiteX3" fmla="*/ -7064 w 25932"/>
                <a:gd name="connsiteY3" fmla="*/ 2510 h 11397"/>
                <a:gd name="connsiteX4" fmla="*/ -1507 w 25932"/>
                <a:gd name="connsiteY4" fmla="*/ 7833 h 11397"/>
                <a:gd name="connsiteX5" fmla="*/ 13619 w 25932"/>
                <a:gd name="connsiteY5" fmla="*/ 7413 h 11397"/>
                <a:gd name="connsiteX6" fmla="*/ 18864 w 25932"/>
                <a:gd name="connsiteY6" fmla="*/ 1775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32" h="11397">
                  <a:moveTo>
                    <a:pt x="18864" y="1775"/>
                  </a:moveTo>
                  <a:cubicBezTo>
                    <a:pt x="18777" y="-1249"/>
                    <a:pt x="16294" y="-3643"/>
                    <a:pt x="13309" y="-3559"/>
                  </a:cubicBezTo>
                  <a:lnTo>
                    <a:pt x="-1816" y="-3129"/>
                  </a:lnTo>
                  <a:cubicBezTo>
                    <a:pt x="-4801" y="-3045"/>
                    <a:pt x="-7149" y="-525"/>
                    <a:pt x="-7064" y="2510"/>
                  </a:cubicBezTo>
                  <a:cubicBezTo>
                    <a:pt x="-6978" y="5534"/>
                    <a:pt x="-4491" y="7917"/>
                    <a:pt x="-1507" y="7833"/>
                  </a:cubicBezTo>
                  <a:lnTo>
                    <a:pt x="13619" y="7413"/>
                  </a:lnTo>
                  <a:cubicBezTo>
                    <a:pt x="16601" y="7329"/>
                    <a:pt x="18949" y="4799"/>
                    <a:pt x="18864" y="1775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81" name="Freeform: Shape 370">
              <a:extLst>
                <a:ext uri="{FF2B5EF4-FFF2-40B4-BE49-F238E27FC236}">
                  <a16:creationId xmlns:a16="http://schemas.microsoft.com/office/drawing/2014/main" id="{A13D2391-9F15-4034-9873-C5D7C64CAB12}"/>
                </a:ext>
              </a:extLst>
            </p:cNvPr>
            <p:cNvSpPr/>
            <p:nvPr/>
          </p:nvSpPr>
          <p:spPr>
            <a:xfrm flipV="1">
              <a:off x="1848455" y="8571050"/>
              <a:ext cx="49902" cy="21929"/>
            </a:xfrm>
            <a:custGeom>
              <a:avLst/>
              <a:gdLst>
                <a:gd name="connsiteX0" fmla="*/ 18652 w 25935"/>
                <a:gd name="connsiteY0" fmla="*/ 1773 h 11397"/>
                <a:gd name="connsiteX1" fmla="*/ 13097 w 25935"/>
                <a:gd name="connsiteY1" fmla="*/ -3551 h 11397"/>
                <a:gd name="connsiteX2" fmla="*/ -2030 w 25935"/>
                <a:gd name="connsiteY2" fmla="*/ -3131 h 11397"/>
                <a:gd name="connsiteX3" fmla="*/ -7278 w 25935"/>
                <a:gd name="connsiteY3" fmla="*/ 2508 h 11397"/>
                <a:gd name="connsiteX4" fmla="*/ -1722 w 25935"/>
                <a:gd name="connsiteY4" fmla="*/ 7842 h 11397"/>
                <a:gd name="connsiteX5" fmla="*/ 13404 w 25935"/>
                <a:gd name="connsiteY5" fmla="*/ 7411 h 11397"/>
                <a:gd name="connsiteX6" fmla="*/ 18652 w 25935"/>
                <a:gd name="connsiteY6" fmla="*/ 1773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35" h="11397">
                  <a:moveTo>
                    <a:pt x="18652" y="1773"/>
                  </a:moveTo>
                  <a:cubicBezTo>
                    <a:pt x="18566" y="-1251"/>
                    <a:pt x="16079" y="-3646"/>
                    <a:pt x="13097" y="-3551"/>
                  </a:cubicBezTo>
                  <a:lnTo>
                    <a:pt x="-2030" y="-3131"/>
                  </a:lnTo>
                  <a:cubicBezTo>
                    <a:pt x="-5013" y="-3047"/>
                    <a:pt x="-7365" y="-516"/>
                    <a:pt x="-7278" y="2508"/>
                  </a:cubicBezTo>
                  <a:cubicBezTo>
                    <a:pt x="-7193" y="5532"/>
                    <a:pt x="-4704" y="7926"/>
                    <a:pt x="-1722" y="7842"/>
                  </a:cubicBezTo>
                  <a:lnTo>
                    <a:pt x="13404" y="7411"/>
                  </a:lnTo>
                  <a:cubicBezTo>
                    <a:pt x="16387" y="7327"/>
                    <a:pt x="18736" y="4807"/>
                    <a:pt x="18652" y="1773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82" name="Freeform: Shape 371">
              <a:extLst>
                <a:ext uri="{FF2B5EF4-FFF2-40B4-BE49-F238E27FC236}">
                  <a16:creationId xmlns:a16="http://schemas.microsoft.com/office/drawing/2014/main" id="{4A331940-3C6C-4AB3-8FEF-3D570E08A903}"/>
                </a:ext>
              </a:extLst>
            </p:cNvPr>
            <p:cNvSpPr/>
            <p:nvPr/>
          </p:nvSpPr>
          <p:spPr>
            <a:xfrm flipV="1">
              <a:off x="1898349" y="8572464"/>
              <a:ext cx="49900" cy="21929"/>
            </a:xfrm>
            <a:custGeom>
              <a:avLst/>
              <a:gdLst>
                <a:gd name="connsiteX0" fmla="*/ 18437 w 25934"/>
                <a:gd name="connsiteY0" fmla="*/ 1790 h 11397"/>
                <a:gd name="connsiteX1" fmla="*/ 12879 w 25934"/>
                <a:gd name="connsiteY1" fmla="*/ -3544 h 11397"/>
                <a:gd name="connsiteX2" fmla="*/ -2247 w 25934"/>
                <a:gd name="connsiteY2" fmla="*/ -3113 h 11397"/>
                <a:gd name="connsiteX3" fmla="*/ -7492 w 25934"/>
                <a:gd name="connsiteY3" fmla="*/ 2515 h 11397"/>
                <a:gd name="connsiteX4" fmla="*/ -1936 w 25934"/>
                <a:gd name="connsiteY4" fmla="*/ 7849 h 11397"/>
                <a:gd name="connsiteX5" fmla="*/ 13189 w 25934"/>
                <a:gd name="connsiteY5" fmla="*/ 7419 h 11397"/>
                <a:gd name="connsiteX6" fmla="*/ 18437 w 25934"/>
                <a:gd name="connsiteY6" fmla="*/ 1790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34" h="11397">
                  <a:moveTo>
                    <a:pt x="18437" y="1790"/>
                  </a:moveTo>
                  <a:cubicBezTo>
                    <a:pt x="18352" y="-1244"/>
                    <a:pt x="15863" y="-3628"/>
                    <a:pt x="12879" y="-3544"/>
                  </a:cubicBezTo>
                  <a:lnTo>
                    <a:pt x="-2247" y="-3113"/>
                  </a:lnTo>
                  <a:cubicBezTo>
                    <a:pt x="-5228" y="-3029"/>
                    <a:pt x="-7578" y="-509"/>
                    <a:pt x="-7492" y="2515"/>
                  </a:cubicBezTo>
                  <a:cubicBezTo>
                    <a:pt x="-7408" y="5550"/>
                    <a:pt x="-4922" y="7933"/>
                    <a:pt x="-1936" y="7849"/>
                  </a:cubicBezTo>
                  <a:lnTo>
                    <a:pt x="13189" y="7419"/>
                  </a:lnTo>
                  <a:cubicBezTo>
                    <a:pt x="16174" y="7335"/>
                    <a:pt x="18522" y="4815"/>
                    <a:pt x="18437" y="1790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83" name="Freeform: Shape 372">
              <a:extLst>
                <a:ext uri="{FF2B5EF4-FFF2-40B4-BE49-F238E27FC236}">
                  <a16:creationId xmlns:a16="http://schemas.microsoft.com/office/drawing/2014/main" id="{CEB9B84A-7989-4CAC-82A6-5D21CA5255E6}"/>
                </a:ext>
              </a:extLst>
            </p:cNvPr>
            <p:cNvSpPr/>
            <p:nvPr/>
          </p:nvSpPr>
          <p:spPr>
            <a:xfrm flipV="1">
              <a:off x="1948239" y="8573879"/>
              <a:ext cx="49898" cy="21929"/>
            </a:xfrm>
            <a:custGeom>
              <a:avLst/>
              <a:gdLst>
                <a:gd name="connsiteX0" fmla="*/ 18222 w 25933"/>
                <a:gd name="connsiteY0" fmla="*/ 1798 h 11397"/>
                <a:gd name="connsiteX1" fmla="*/ 12665 w 25933"/>
                <a:gd name="connsiteY1" fmla="*/ -3536 h 11397"/>
                <a:gd name="connsiteX2" fmla="*/ -2459 w 25933"/>
                <a:gd name="connsiteY2" fmla="*/ -3105 h 11397"/>
                <a:gd name="connsiteX3" fmla="*/ -7706 w 25933"/>
                <a:gd name="connsiteY3" fmla="*/ 2533 h 11397"/>
                <a:gd name="connsiteX4" fmla="*/ -2151 w 25933"/>
                <a:gd name="connsiteY4" fmla="*/ 7857 h 11397"/>
                <a:gd name="connsiteX5" fmla="*/ 12974 w 25933"/>
                <a:gd name="connsiteY5" fmla="*/ 7437 h 11397"/>
                <a:gd name="connsiteX6" fmla="*/ 18222 w 25933"/>
                <a:gd name="connsiteY6" fmla="*/ 1798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33" h="11397">
                  <a:moveTo>
                    <a:pt x="18222" y="1798"/>
                  </a:moveTo>
                  <a:cubicBezTo>
                    <a:pt x="18136" y="-1226"/>
                    <a:pt x="15649" y="-3620"/>
                    <a:pt x="12665" y="-3536"/>
                  </a:cubicBezTo>
                  <a:lnTo>
                    <a:pt x="-2459" y="-3105"/>
                  </a:lnTo>
                  <a:cubicBezTo>
                    <a:pt x="-5446" y="-3021"/>
                    <a:pt x="-7791" y="-501"/>
                    <a:pt x="-7706" y="2533"/>
                  </a:cubicBezTo>
                  <a:cubicBezTo>
                    <a:pt x="-7621" y="5558"/>
                    <a:pt x="-5134" y="7941"/>
                    <a:pt x="-2151" y="7857"/>
                  </a:cubicBezTo>
                  <a:lnTo>
                    <a:pt x="12974" y="7437"/>
                  </a:lnTo>
                  <a:cubicBezTo>
                    <a:pt x="15959" y="7353"/>
                    <a:pt x="18307" y="4823"/>
                    <a:pt x="18222" y="1798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84" name="Freeform: Shape 373">
              <a:extLst>
                <a:ext uri="{FF2B5EF4-FFF2-40B4-BE49-F238E27FC236}">
                  <a16:creationId xmlns:a16="http://schemas.microsoft.com/office/drawing/2014/main" id="{A9C5E638-22C9-4798-B780-2A6B700522EF}"/>
                </a:ext>
              </a:extLst>
            </p:cNvPr>
            <p:cNvSpPr/>
            <p:nvPr/>
          </p:nvSpPr>
          <p:spPr>
            <a:xfrm flipV="1">
              <a:off x="1998129" y="8575272"/>
              <a:ext cx="49896" cy="21929"/>
            </a:xfrm>
            <a:custGeom>
              <a:avLst/>
              <a:gdLst>
                <a:gd name="connsiteX0" fmla="*/ 18007 w 25932"/>
                <a:gd name="connsiteY0" fmla="*/ 1796 h 11397"/>
                <a:gd name="connsiteX1" fmla="*/ 12451 w 25932"/>
                <a:gd name="connsiteY1" fmla="*/ -3527 h 11397"/>
                <a:gd name="connsiteX2" fmla="*/ -2672 w 25932"/>
                <a:gd name="connsiteY2" fmla="*/ -3107 h 11397"/>
                <a:gd name="connsiteX3" fmla="*/ -7920 w 25932"/>
                <a:gd name="connsiteY3" fmla="*/ 2531 h 11397"/>
                <a:gd name="connsiteX4" fmla="*/ -2365 w 25932"/>
                <a:gd name="connsiteY4" fmla="*/ 7866 h 11397"/>
                <a:gd name="connsiteX5" fmla="*/ 12762 w 25932"/>
                <a:gd name="connsiteY5" fmla="*/ 7435 h 11397"/>
                <a:gd name="connsiteX6" fmla="*/ 18007 w 25932"/>
                <a:gd name="connsiteY6" fmla="*/ 1796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32" h="11397">
                  <a:moveTo>
                    <a:pt x="18007" y="1796"/>
                  </a:moveTo>
                  <a:cubicBezTo>
                    <a:pt x="17924" y="-1228"/>
                    <a:pt x="15437" y="-3622"/>
                    <a:pt x="12451" y="-3527"/>
                  </a:cubicBezTo>
                  <a:lnTo>
                    <a:pt x="-2672" y="-3107"/>
                  </a:lnTo>
                  <a:cubicBezTo>
                    <a:pt x="-5656" y="-3023"/>
                    <a:pt x="-8006" y="-493"/>
                    <a:pt x="-7920" y="2531"/>
                  </a:cubicBezTo>
                  <a:cubicBezTo>
                    <a:pt x="-7835" y="5555"/>
                    <a:pt x="-5346" y="7949"/>
                    <a:pt x="-2365" y="7866"/>
                  </a:cubicBezTo>
                  <a:lnTo>
                    <a:pt x="12762" y="7435"/>
                  </a:lnTo>
                  <a:cubicBezTo>
                    <a:pt x="15744" y="7351"/>
                    <a:pt x="18094" y="4831"/>
                    <a:pt x="18007" y="1796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85" name="Freeform: Shape 374">
              <a:extLst>
                <a:ext uri="{FF2B5EF4-FFF2-40B4-BE49-F238E27FC236}">
                  <a16:creationId xmlns:a16="http://schemas.microsoft.com/office/drawing/2014/main" id="{F69A944B-0310-491D-93CD-17BE6632368A}"/>
                </a:ext>
              </a:extLst>
            </p:cNvPr>
            <p:cNvSpPr/>
            <p:nvPr/>
          </p:nvSpPr>
          <p:spPr>
            <a:xfrm flipV="1">
              <a:off x="2048017" y="8576688"/>
              <a:ext cx="49904" cy="21929"/>
            </a:xfrm>
            <a:custGeom>
              <a:avLst/>
              <a:gdLst>
                <a:gd name="connsiteX0" fmla="*/ 17797 w 25936"/>
                <a:gd name="connsiteY0" fmla="*/ 1814 h 11397"/>
                <a:gd name="connsiteX1" fmla="*/ 12241 w 25936"/>
                <a:gd name="connsiteY1" fmla="*/ -3520 h 11397"/>
                <a:gd name="connsiteX2" fmla="*/ -2886 w 25936"/>
                <a:gd name="connsiteY2" fmla="*/ -3090 h 11397"/>
                <a:gd name="connsiteX3" fmla="*/ -8134 w 25936"/>
                <a:gd name="connsiteY3" fmla="*/ 2539 h 11397"/>
                <a:gd name="connsiteX4" fmla="*/ -2577 w 25936"/>
                <a:gd name="connsiteY4" fmla="*/ 7873 h 11397"/>
                <a:gd name="connsiteX5" fmla="*/ 12550 w 25936"/>
                <a:gd name="connsiteY5" fmla="*/ 7442 h 11397"/>
                <a:gd name="connsiteX6" fmla="*/ 17797 w 25936"/>
                <a:gd name="connsiteY6" fmla="*/ 1814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36" h="11397">
                  <a:moveTo>
                    <a:pt x="17797" y="1814"/>
                  </a:moveTo>
                  <a:cubicBezTo>
                    <a:pt x="17712" y="-1220"/>
                    <a:pt x="15225" y="-3604"/>
                    <a:pt x="12241" y="-3520"/>
                  </a:cubicBezTo>
                  <a:lnTo>
                    <a:pt x="-2886" y="-3090"/>
                  </a:lnTo>
                  <a:cubicBezTo>
                    <a:pt x="-5867" y="-3005"/>
                    <a:pt x="-8217" y="-485"/>
                    <a:pt x="-8134" y="2539"/>
                  </a:cubicBezTo>
                  <a:cubicBezTo>
                    <a:pt x="-8047" y="5573"/>
                    <a:pt x="-5560" y="7957"/>
                    <a:pt x="-2577" y="7873"/>
                  </a:cubicBezTo>
                  <a:lnTo>
                    <a:pt x="12550" y="7442"/>
                  </a:lnTo>
                  <a:cubicBezTo>
                    <a:pt x="15533" y="7358"/>
                    <a:pt x="17883" y="4838"/>
                    <a:pt x="17797" y="1814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86" name="Freeform: Shape 375">
              <a:extLst>
                <a:ext uri="{FF2B5EF4-FFF2-40B4-BE49-F238E27FC236}">
                  <a16:creationId xmlns:a16="http://schemas.microsoft.com/office/drawing/2014/main" id="{E430B233-0615-4CC9-878D-C044FC820936}"/>
                </a:ext>
              </a:extLst>
            </p:cNvPr>
            <p:cNvSpPr/>
            <p:nvPr/>
          </p:nvSpPr>
          <p:spPr>
            <a:xfrm flipV="1">
              <a:off x="2097913" y="8578100"/>
              <a:ext cx="49898" cy="21929"/>
            </a:xfrm>
            <a:custGeom>
              <a:avLst/>
              <a:gdLst>
                <a:gd name="connsiteX0" fmla="*/ 17581 w 25933"/>
                <a:gd name="connsiteY0" fmla="*/ 1822 h 11397"/>
                <a:gd name="connsiteX1" fmla="*/ 12024 w 25933"/>
                <a:gd name="connsiteY1" fmla="*/ -3512 h 11397"/>
                <a:gd name="connsiteX2" fmla="*/ -3102 w 25933"/>
                <a:gd name="connsiteY2" fmla="*/ -3082 h 11397"/>
                <a:gd name="connsiteX3" fmla="*/ -8348 w 25933"/>
                <a:gd name="connsiteY3" fmla="*/ 2557 h 11397"/>
                <a:gd name="connsiteX4" fmla="*/ -2792 w 25933"/>
                <a:gd name="connsiteY4" fmla="*/ 7881 h 11397"/>
                <a:gd name="connsiteX5" fmla="*/ 12333 w 25933"/>
                <a:gd name="connsiteY5" fmla="*/ 7461 h 11397"/>
                <a:gd name="connsiteX6" fmla="*/ 17581 w 25933"/>
                <a:gd name="connsiteY6" fmla="*/ 1822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33" h="11397">
                  <a:moveTo>
                    <a:pt x="17581" y="1822"/>
                  </a:moveTo>
                  <a:cubicBezTo>
                    <a:pt x="17495" y="-1202"/>
                    <a:pt x="15008" y="-3596"/>
                    <a:pt x="12024" y="-3512"/>
                  </a:cubicBezTo>
                  <a:lnTo>
                    <a:pt x="-3102" y="-3082"/>
                  </a:lnTo>
                  <a:cubicBezTo>
                    <a:pt x="-6086" y="-2998"/>
                    <a:pt x="-8433" y="-477"/>
                    <a:pt x="-8348" y="2557"/>
                  </a:cubicBezTo>
                  <a:cubicBezTo>
                    <a:pt x="-8262" y="5581"/>
                    <a:pt x="-5777" y="7975"/>
                    <a:pt x="-2792" y="7881"/>
                  </a:cubicBezTo>
                  <a:lnTo>
                    <a:pt x="12333" y="7461"/>
                  </a:lnTo>
                  <a:cubicBezTo>
                    <a:pt x="15318" y="7377"/>
                    <a:pt x="17665" y="4846"/>
                    <a:pt x="17581" y="1822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87" name="Freeform: Shape 376">
              <a:extLst>
                <a:ext uri="{FF2B5EF4-FFF2-40B4-BE49-F238E27FC236}">
                  <a16:creationId xmlns:a16="http://schemas.microsoft.com/office/drawing/2014/main" id="{A1FAF15D-CCA4-4D3E-9E0E-6E1FFA17119A}"/>
                </a:ext>
              </a:extLst>
            </p:cNvPr>
            <p:cNvSpPr/>
            <p:nvPr/>
          </p:nvSpPr>
          <p:spPr>
            <a:xfrm flipV="1">
              <a:off x="2147805" y="8579495"/>
              <a:ext cx="49900" cy="21929"/>
            </a:xfrm>
            <a:custGeom>
              <a:avLst/>
              <a:gdLst>
                <a:gd name="connsiteX0" fmla="*/ 17367 w 25934"/>
                <a:gd name="connsiteY0" fmla="*/ 1819 h 11397"/>
                <a:gd name="connsiteX1" fmla="*/ 11809 w 25934"/>
                <a:gd name="connsiteY1" fmla="*/ -3504 h 11397"/>
                <a:gd name="connsiteX2" fmla="*/ -3315 w 25934"/>
                <a:gd name="connsiteY2" fmla="*/ -3084 h 11397"/>
                <a:gd name="connsiteX3" fmla="*/ -8562 w 25934"/>
                <a:gd name="connsiteY3" fmla="*/ 2554 h 11397"/>
                <a:gd name="connsiteX4" fmla="*/ -3006 w 25934"/>
                <a:gd name="connsiteY4" fmla="*/ 7889 h 11397"/>
                <a:gd name="connsiteX5" fmla="*/ 12117 w 25934"/>
                <a:gd name="connsiteY5" fmla="*/ 7458 h 11397"/>
                <a:gd name="connsiteX6" fmla="*/ 17367 w 25934"/>
                <a:gd name="connsiteY6" fmla="*/ 1819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34" h="11397">
                  <a:moveTo>
                    <a:pt x="17367" y="1819"/>
                  </a:moveTo>
                  <a:cubicBezTo>
                    <a:pt x="17283" y="-1205"/>
                    <a:pt x="14796" y="-3588"/>
                    <a:pt x="11809" y="-3504"/>
                  </a:cubicBezTo>
                  <a:lnTo>
                    <a:pt x="-3315" y="-3084"/>
                  </a:lnTo>
                  <a:cubicBezTo>
                    <a:pt x="-6301" y="-3000"/>
                    <a:pt x="-8648" y="-470"/>
                    <a:pt x="-8562" y="2554"/>
                  </a:cubicBezTo>
                  <a:cubicBezTo>
                    <a:pt x="-8478" y="5579"/>
                    <a:pt x="-5990" y="7973"/>
                    <a:pt x="-3006" y="7889"/>
                  </a:cubicBezTo>
                  <a:lnTo>
                    <a:pt x="12117" y="7458"/>
                  </a:lnTo>
                  <a:cubicBezTo>
                    <a:pt x="15102" y="7374"/>
                    <a:pt x="17451" y="4854"/>
                    <a:pt x="17367" y="1819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88" name="Freeform: Shape 377">
              <a:extLst>
                <a:ext uri="{FF2B5EF4-FFF2-40B4-BE49-F238E27FC236}">
                  <a16:creationId xmlns:a16="http://schemas.microsoft.com/office/drawing/2014/main" id="{D2AD7A32-2949-41F6-B94A-C9EE7629882E}"/>
                </a:ext>
              </a:extLst>
            </p:cNvPr>
            <p:cNvSpPr/>
            <p:nvPr/>
          </p:nvSpPr>
          <p:spPr>
            <a:xfrm flipV="1">
              <a:off x="2197696" y="8580909"/>
              <a:ext cx="49890" cy="21929"/>
            </a:xfrm>
            <a:custGeom>
              <a:avLst/>
              <a:gdLst>
                <a:gd name="connsiteX0" fmla="*/ 17149 w 25929"/>
                <a:gd name="connsiteY0" fmla="*/ 1838 h 11397"/>
                <a:gd name="connsiteX1" fmla="*/ 11594 w 25929"/>
                <a:gd name="connsiteY1" fmla="*/ -3496 h 11397"/>
                <a:gd name="connsiteX2" fmla="*/ -3526 w 25929"/>
                <a:gd name="connsiteY2" fmla="*/ -3066 h 11397"/>
                <a:gd name="connsiteX3" fmla="*/ -8776 w 25929"/>
                <a:gd name="connsiteY3" fmla="*/ 2562 h 11397"/>
                <a:gd name="connsiteX4" fmla="*/ -3222 w 25929"/>
                <a:gd name="connsiteY4" fmla="*/ 7897 h 11397"/>
                <a:gd name="connsiteX5" fmla="*/ 11909 w 25929"/>
                <a:gd name="connsiteY5" fmla="*/ 7466 h 11397"/>
                <a:gd name="connsiteX6" fmla="*/ 17149 w 25929"/>
                <a:gd name="connsiteY6" fmla="*/ 1838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29" h="11397">
                  <a:moveTo>
                    <a:pt x="17149" y="1838"/>
                  </a:moveTo>
                  <a:cubicBezTo>
                    <a:pt x="17065" y="-1197"/>
                    <a:pt x="14576" y="-3580"/>
                    <a:pt x="11594" y="-3496"/>
                  </a:cubicBezTo>
                  <a:lnTo>
                    <a:pt x="-3526" y="-3066"/>
                  </a:lnTo>
                  <a:cubicBezTo>
                    <a:pt x="-6508" y="-2982"/>
                    <a:pt x="-8860" y="-462"/>
                    <a:pt x="-8776" y="2562"/>
                  </a:cubicBezTo>
                  <a:cubicBezTo>
                    <a:pt x="-8692" y="5597"/>
                    <a:pt x="-6204" y="7981"/>
                    <a:pt x="-3222" y="7897"/>
                  </a:cubicBezTo>
                  <a:lnTo>
                    <a:pt x="11909" y="7466"/>
                  </a:lnTo>
                  <a:cubicBezTo>
                    <a:pt x="14891" y="7393"/>
                    <a:pt x="17233" y="4862"/>
                    <a:pt x="17149" y="1838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89" name="Freeform: Shape 378">
              <a:extLst>
                <a:ext uri="{FF2B5EF4-FFF2-40B4-BE49-F238E27FC236}">
                  <a16:creationId xmlns:a16="http://schemas.microsoft.com/office/drawing/2014/main" id="{B5BD7B05-6343-40CE-98A5-EC3C5241871A}"/>
                </a:ext>
              </a:extLst>
            </p:cNvPr>
            <p:cNvSpPr/>
            <p:nvPr/>
          </p:nvSpPr>
          <p:spPr>
            <a:xfrm flipV="1">
              <a:off x="2247580" y="8582323"/>
              <a:ext cx="49911" cy="21910"/>
            </a:xfrm>
            <a:custGeom>
              <a:avLst/>
              <a:gdLst>
                <a:gd name="connsiteX0" fmla="*/ 16945 w 25940"/>
                <a:gd name="connsiteY0" fmla="*/ 1836 h 11387"/>
                <a:gd name="connsiteX1" fmla="*/ 11391 w 25940"/>
                <a:gd name="connsiteY1" fmla="*/ -3488 h 11387"/>
                <a:gd name="connsiteX2" fmla="*/ -3740 w 25940"/>
                <a:gd name="connsiteY2" fmla="*/ -3068 h 11387"/>
                <a:gd name="connsiteX3" fmla="*/ -8990 w 25940"/>
                <a:gd name="connsiteY3" fmla="*/ 2571 h 11387"/>
                <a:gd name="connsiteX4" fmla="*/ -3436 w 25940"/>
                <a:gd name="connsiteY4" fmla="*/ 7894 h 11387"/>
                <a:gd name="connsiteX5" fmla="*/ 11695 w 25940"/>
                <a:gd name="connsiteY5" fmla="*/ 7474 h 11387"/>
                <a:gd name="connsiteX6" fmla="*/ 16945 w 25940"/>
                <a:gd name="connsiteY6" fmla="*/ 1836 h 11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40" h="11387">
                  <a:moveTo>
                    <a:pt x="16945" y="1836"/>
                  </a:moveTo>
                  <a:cubicBezTo>
                    <a:pt x="16861" y="-1188"/>
                    <a:pt x="14373" y="-3582"/>
                    <a:pt x="11391" y="-3488"/>
                  </a:cubicBezTo>
                  <a:lnTo>
                    <a:pt x="-3740" y="-3068"/>
                  </a:lnTo>
                  <a:cubicBezTo>
                    <a:pt x="-6722" y="-2984"/>
                    <a:pt x="-9074" y="-464"/>
                    <a:pt x="-8990" y="2571"/>
                  </a:cubicBezTo>
                  <a:cubicBezTo>
                    <a:pt x="-8906" y="5595"/>
                    <a:pt x="-6418" y="7979"/>
                    <a:pt x="-3436" y="7894"/>
                  </a:cubicBezTo>
                  <a:lnTo>
                    <a:pt x="11695" y="7474"/>
                  </a:lnTo>
                  <a:cubicBezTo>
                    <a:pt x="14677" y="7390"/>
                    <a:pt x="17029" y="4860"/>
                    <a:pt x="16945" y="1836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90" name="Freeform: Shape 379">
              <a:extLst>
                <a:ext uri="{FF2B5EF4-FFF2-40B4-BE49-F238E27FC236}">
                  <a16:creationId xmlns:a16="http://schemas.microsoft.com/office/drawing/2014/main" id="{E8535D53-4D83-48EA-AC87-074DC2552F83}"/>
                </a:ext>
              </a:extLst>
            </p:cNvPr>
            <p:cNvSpPr/>
            <p:nvPr/>
          </p:nvSpPr>
          <p:spPr>
            <a:xfrm flipV="1">
              <a:off x="2297482" y="8583718"/>
              <a:ext cx="49890" cy="21929"/>
            </a:xfrm>
            <a:custGeom>
              <a:avLst/>
              <a:gdLst>
                <a:gd name="connsiteX0" fmla="*/ 16721 w 25929"/>
                <a:gd name="connsiteY0" fmla="*/ 1843 h 11397"/>
                <a:gd name="connsiteX1" fmla="*/ 11166 w 25929"/>
                <a:gd name="connsiteY1" fmla="*/ -3481 h 11397"/>
                <a:gd name="connsiteX2" fmla="*/ -3965 w 25929"/>
                <a:gd name="connsiteY2" fmla="*/ -3050 h 11397"/>
                <a:gd name="connsiteX3" fmla="*/ -9204 w 25929"/>
                <a:gd name="connsiteY3" fmla="*/ 2578 h 11397"/>
                <a:gd name="connsiteX4" fmla="*/ -3650 w 25929"/>
                <a:gd name="connsiteY4" fmla="*/ 7912 h 11397"/>
                <a:gd name="connsiteX5" fmla="*/ 11471 w 25929"/>
                <a:gd name="connsiteY5" fmla="*/ 7482 h 11397"/>
                <a:gd name="connsiteX6" fmla="*/ 16721 w 25929"/>
                <a:gd name="connsiteY6" fmla="*/ 1843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29" h="11397">
                  <a:moveTo>
                    <a:pt x="16721" y="1843"/>
                  </a:moveTo>
                  <a:cubicBezTo>
                    <a:pt x="16637" y="-1181"/>
                    <a:pt x="14148" y="-3565"/>
                    <a:pt x="11166" y="-3481"/>
                  </a:cubicBezTo>
                  <a:lnTo>
                    <a:pt x="-3965" y="-3050"/>
                  </a:lnTo>
                  <a:cubicBezTo>
                    <a:pt x="-6947" y="-2977"/>
                    <a:pt x="-9288" y="-446"/>
                    <a:pt x="-9204" y="2578"/>
                  </a:cubicBezTo>
                  <a:cubicBezTo>
                    <a:pt x="-9120" y="5602"/>
                    <a:pt x="-6632" y="7996"/>
                    <a:pt x="-3650" y="7912"/>
                  </a:cubicBezTo>
                  <a:lnTo>
                    <a:pt x="11471" y="7482"/>
                  </a:lnTo>
                  <a:cubicBezTo>
                    <a:pt x="14463" y="7398"/>
                    <a:pt x="16805" y="4878"/>
                    <a:pt x="16721" y="1843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91" name="Freeform: Shape 380">
              <a:extLst>
                <a:ext uri="{FF2B5EF4-FFF2-40B4-BE49-F238E27FC236}">
                  <a16:creationId xmlns:a16="http://schemas.microsoft.com/office/drawing/2014/main" id="{FF01E95C-5C08-49F1-BA86-2E620453B3D8}"/>
                </a:ext>
              </a:extLst>
            </p:cNvPr>
            <p:cNvSpPr/>
            <p:nvPr/>
          </p:nvSpPr>
          <p:spPr>
            <a:xfrm flipV="1">
              <a:off x="2347366" y="8585133"/>
              <a:ext cx="49892" cy="21929"/>
            </a:xfrm>
            <a:custGeom>
              <a:avLst/>
              <a:gdLst>
                <a:gd name="connsiteX0" fmla="*/ 16507 w 25930"/>
                <a:gd name="connsiteY0" fmla="*/ 1862 h 11397"/>
                <a:gd name="connsiteX1" fmla="*/ 10952 w 25930"/>
                <a:gd name="connsiteY1" fmla="*/ -3473 h 11397"/>
                <a:gd name="connsiteX2" fmla="*/ -4168 w 25930"/>
                <a:gd name="connsiteY2" fmla="*/ -3042 h 11397"/>
                <a:gd name="connsiteX3" fmla="*/ -9418 w 25930"/>
                <a:gd name="connsiteY3" fmla="*/ 2586 h 11397"/>
                <a:gd name="connsiteX4" fmla="*/ -3864 w 25930"/>
                <a:gd name="connsiteY4" fmla="*/ 7920 h 11397"/>
                <a:gd name="connsiteX5" fmla="*/ 11267 w 25930"/>
                <a:gd name="connsiteY5" fmla="*/ 7490 h 11397"/>
                <a:gd name="connsiteX6" fmla="*/ 16507 w 25930"/>
                <a:gd name="connsiteY6" fmla="*/ 1862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30" h="11397">
                  <a:moveTo>
                    <a:pt x="16507" y="1862"/>
                  </a:moveTo>
                  <a:cubicBezTo>
                    <a:pt x="16423" y="-1173"/>
                    <a:pt x="13934" y="-3557"/>
                    <a:pt x="10952" y="-3473"/>
                  </a:cubicBezTo>
                  <a:lnTo>
                    <a:pt x="-4168" y="-3042"/>
                  </a:lnTo>
                  <a:cubicBezTo>
                    <a:pt x="-7150" y="-2958"/>
                    <a:pt x="-9502" y="-438"/>
                    <a:pt x="-9418" y="2586"/>
                  </a:cubicBezTo>
                  <a:cubicBezTo>
                    <a:pt x="-9334" y="5621"/>
                    <a:pt x="-6846" y="8004"/>
                    <a:pt x="-3864" y="7920"/>
                  </a:cubicBezTo>
                  <a:lnTo>
                    <a:pt x="11267" y="7490"/>
                  </a:lnTo>
                  <a:cubicBezTo>
                    <a:pt x="14249" y="7416"/>
                    <a:pt x="16601" y="4886"/>
                    <a:pt x="16507" y="1862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92" name="Freeform: Shape 381">
              <a:extLst>
                <a:ext uri="{FF2B5EF4-FFF2-40B4-BE49-F238E27FC236}">
                  <a16:creationId xmlns:a16="http://schemas.microsoft.com/office/drawing/2014/main" id="{1FAC784E-B324-4551-8996-EB17C63E0595}"/>
                </a:ext>
              </a:extLst>
            </p:cNvPr>
            <p:cNvSpPr/>
            <p:nvPr/>
          </p:nvSpPr>
          <p:spPr>
            <a:xfrm flipV="1">
              <a:off x="2397251" y="8586549"/>
              <a:ext cx="49911" cy="21910"/>
            </a:xfrm>
            <a:custGeom>
              <a:avLst/>
              <a:gdLst>
                <a:gd name="connsiteX0" fmla="*/ 16303 w 25940"/>
                <a:gd name="connsiteY0" fmla="*/ 1860 h 11387"/>
                <a:gd name="connsiteX1" fmla="*/ 10749 w 25940"/>
                <a:gd name="connsiteY1" fmla="*/ -3464 h 11387"/>
                <a:gd name="connsiteX2" fmla="*/ -4382 w 25940"/>
                <a:gd name="connsiteY2" fmla="*/ -3044 h 11387"/>
                <a:gd name="connsiteX3" fmla="*/ -9632 w 25940"/>
                <a:gd name="connsiteY3" fmla="*/ 2595 h 11387"/>
                <a:gd name="connsiteX4" fmla="*/ -4067 w 25940"/>
                <a:gd name="connsiteY4" fmla="*/ 7918 h 11387"/>
                <a:gd name="connsiteX5" fmla="*/ 11053 w 25940"/>
                <a:gd name="connsiteY5" fmla="*/ 7498 h 11387"/>
                <a:gd name="connsiteX6" fmla="*/ 16303 w 25940"/>
                <a:gd name="connsiteY6" fmla="*/ 1860 h 11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40" h="11387">
                  <a:moveTo>
                    <a:pt x="16303" y="1860"/>
                  </a:moveTo>
                  <a:cubicBezTo>
                    <a:pt x="16219" y="-1165"/>
                    <a:pt x="13731" y="-3559"/>
                    <a:pt x="10749" y="-3464"/>
                  </a:cubicBezTo>
                  <a:lnTo>
                    <a:pt x="-4382" y="-3044"/>
                  </a:lnTo>
                  <a:cubicBezTo>
                    <a:pt x="-7364" y="-2960"/>
                    <a:pt x="-9717" y="-440"/>
                    <a:pt x="-9632" y="2595"/>
                  </a:cubicBezTo>
                  <a:cubicBezTo>
                    <a:pt x="-9538" y="5619"/>
                    <a:pt x="-7060" y="8002"/>
                    <a:pt x="-4067" y="7918"/>
                  </a:cubicBezTo>
                  <a:lnTo>
                    <a:pt x="11053" y="7498"/>
                  </a:lnTo>
                  <a:cubicBezTo>
                    <a:pt x="14035" y="7414"/>
                    <a:pt x="16387" y="4884"/>
                    <a:pt x="16303" y="1860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93" name="Freeform: Shape 382">
              <a:extLst>
                <a:ext uri="{FF2B5EF4-FFF2-40B4-BE49-F238E27FC236}">
                  <a16:creationId xmlns:a16="http://schemas.microsoft.com/office/drawing/2014/main" id="{57588C56-61D2-4F58-B76F-94818212EB8F}"/>
                </a:ext>
              </a:extLst>
            </p:cNvPr>
            <p:cNvSpPr/>
            <p:nvPr/>
          </p:nvSpPr>
          <p:spPr>
            <a:xfrm flipV="1">
              <a:off x="2447154" y="8587942"/>
              <a:ext cx="49890" cy="21929"/>
            </a:xfrm>
            <a:custGeom>
              <a:avLst/>
              <a:gdLst>
                <a:gd name="connsiteX0" fmla="*/ 16079 w 25929"/>
                <a:gd name="connsiteY0" fmla="*/ 1867 h 11397"/>
                <a:gd name="connsiteX1" fmla="*/ 10524 w 25929"/>
                <a:gd name="connsiteY1" fmla="*/ -3457 h 11397"/>
                <a:gd name="connsiteX2" fmla="*/ -4596 w 25929"/>
                <a:gd name="connsiteY2" fmla="*/ -3026 h 11397"/>
                <a:gd name="connsiteX3" fmla="*/ -9846 w 25929"/>
                <a:gd name="connsiteY3" fmla="*/ 2602 h 11397"/>
                <a:gd name="connsiteX4" fmla="*/ -4292 w 25929"/>
                <a:gd name="connsiteY4" fmla="*/ 7936 h 11397"/>
                <a:gd name="connsiteX5" fmla="*/ 10829 w 25929"/>
                <a:gd name="connsiteY5" fmla="*/ 7505 h 11397"/>
                <a:gd name="connsiteX6" fmla="*/ 16079 w 25929"/>
                <a:gd name="connsiteY6" fmla="*/ 1867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29" h="11397">
                  <a:moveTo>
                    <a:pt x="16079" y="1867"/>
                  </a:moveTo>
                  <a:cubicBezTo>
                    <a:pt x="15995" y="-1157"/>
                    <a:pt x="13506" y="-3541"/>
                    <a:pt x="10524" y="-3457"/>
                  </a:cubicBezTo>
                  <a:lnTo>
                    <a:pt x="-4596" y="-3026"/>
                  </a:lnTo>
                  <a:cubicBezTo>
                    <a:pt x="-7589" y="-2953"/>
                    <a:pt x="-9931" y="-422"/>
                    <a:pt x="-9846" y="2602"/>
                  </a:cubicBezTo>
                  <a:cubicBezTo>
                    <a:pt x="-9762" y="5626"/>
                    <a:pt x="-7274" y="8020"/>
                    <a:pt x="-4292" y="7936"/>
                  </a:cubicBezTo>
                  <a:lnTo>
                    <a:pt x="10829" y="7505"/>
                  </a:lnTo>
                  <a:cubicBezTo>
                    <a:pt x="13811" y="7422"/>
                    <a:pt x="16163" y="4901"/>
                    <a:pt x="16079" y="1867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94" name="Freeform: Shape 383">
              <a:extLst>
                <a:ext uri="{FF2B5EF4-FFF2-40B4-BE49-F238E27FC236}">
                  <a16:creationId xmlns:a16="http://schemas.microsoft.com/office/drawing/2014/main" id="{58AC76CD-871A-45C4-887A-8B16C39C1BD4}"/>
                </a:ext>
              </a:extLst>
            </p:cNvPr>
            <p:cNvSpPr/>
            <p:nvPr/>
          </p:nvSpPr>
          <p:spPr>
            <a:xfrm flipV="1">
              <a:off x="2497035" y="8589354"/>
              <a:ext cx="49892" cy="21929"/>
            </a:xfrm>
            <a:custGeom>
              <a:avLst/>
              <a:gdLst>
                <a:gd name="connsiteX0" fmla="*/ 15865 w 25930"/>
                <a:gd name="connsiteY0" fmla="*/ 1885 h 11397"/>
                <a:gd name="connsiteX1" fmla="*/ 10310 w 25930"/>
                <a:gd name="connsiteY1" fmla="*/ -3449 h 11397"/>
                <a:gd name="connsiteX2" fmla="*/ -4810 w 25930"/>
                <a:gd name="connsiteY2" fmla="*/ -3018 h 11397"/>
                <a:gd name="connsiteX3" fmla="*/ -10060 w 25930"/>
                <a:gd name="connsiteY3" fmla="*/ 2610 h 11397"/>
                <a:gd name="connsiteX4" fmla="*/ -4506 w 25930"/>
                <a:gd name="connsiteY4" fmla="*/ 7944 h 11397"/>
                <a:gd name="connsiteX5" fmla="*/ 10625 w 25930"/>
                <a:gd name="connsiteY5" fmla="*/ 7513 h 11397"/>
                <a:gd name="connsiteX6" fmla="*/ 15865 w 25930"/>
                <a:gd name="connsiteY6" fmla="*/ 1885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30" h="11397">
                  <a:moveTo>
                    <a:pt x="15865" y="1885"/>
                  </a:moveTo>
                  <a:cubicBezTo>
                    <a:pt x="15781" y="-1149"/>
                    <a:pt x="13303" y="-3533"/>
                    <a:pt x="10310" y="-3449"/>
                  </a:cubicBezTo>
                  <a:lnTo>
                    <a:pt x="-4810" y="-3018"/>
                  </a:lnTo>
                  <a:cubicBezTo>
                    <a:pt x="-7792" y="-2934"/>
                    <a:pt x="-10144" y="-414"/>
                    <a:pt x="-10060" y="2610"/>
                  </a:cubicBezTo>
                  <a:cubicBezTo>
                    <a:pt x="-9976" y="5644"/>
                    <a:pt x="-7488" y="8028"/>
                    <a:pt x="-4506" y="7944"/>
                  </a:cubicBezTo>
                  <a:lnTo>
                    <a:pt x="10625" y="7513"/>
                  </a:lnTo>
                  <a:cubicBezTo>
                    <a:pt x="13607" y="7440"/>
                    <a:pt x="15959" y="4909"/>
                    <a:pt x="15865" y="1885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95" name="Freeform: Shape 384">
              <a:extLst>
                <a:ext uri="{FF2B5EF4-FFF2-40B4-BE49-F238E27FC236}">
                  <a16:creationId xmlns:a16="http://schemas.microsoft.com/office/drawing/2014/main" id="{F460662A-D35C-4415-9890-667C2CC950AE}"/>
                </a:ext>
              </a:extLst>
            </p:cNvPr>
            <p:cNvSpPr/>
            <p:nvPr/>
          </p:nvSpPr>
          <p:spPr>
            <a:xfrm flipV="1">
              <a:off x="2546921" y="8590768"/>
              <a:ext cx="49911" cy="21929"/>
            </a:xfrm>
            <a:custGeom>
              <a:avLst/>
              <a:gdLst>
                <a:gd name="connsiteX0" fmla="*/ 15661 w 25940"/>
                <a:gd name="connsiteY0" fmla="*/ 1893 h 11397"/>
                <a:gd name="connsiteX1" fmla="*/ 10107 w 25940"/>
                <a:gd name="connsiteY1" fmla="*/ -3441 h 11397"/>
                <a:gd name="connsiteX2" fmla="*/ -5024 w 25940"/>
                <a:gd name="connsiteY2" fmla="*/ -3010 h 11397"/>
                <a:gd name="connsiteX3" fmla="*/ -10274 w 25940"/>
                <a:gd name="connsiteY3" fmla="*/ 2628 h 11397"/>
                <a:gd name="connsiteX4" fmla="*/ -4709 w 25940"/>
                <a:gd name="connsiteY4" fmla="*/ 7952 h 11397"/>
                <a:gd name="connsiteX5" fmla="*/ 10411 w 25940"/>
                <a:gd name="connsiteY5" fmla="*/ 7532 h 11397"/>
                <a:gd name="connsiteX6" fmla="*/ 15661 w 25940"/>
                <a:gd name="connsiteY6" fmla="*/ 1893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40" h="11397">
                  <a:moveTo>
                    <a:pt x="15661" y="1893"/>
                  </a:moveTo>
                  <a:cubicBezTo>
                    <a:pt x="15577" y="-1131"/>
                    <a:pt x="13089" y="-3525"/>
                    <a:pt x="10107" y="-3441"/>
                  </a:cubicBezTo>
                  <a:lnTo>
                    <a:pt x="-5024" y="-3010"/>
                  </a:lnTo>
                  <a:cubicBezTo>
                    <a:pt x="-8006" y="-2927"/>
                    <a:pt x="-10358" y="-406"/>
                    <a:pt x="-10274" y="2628"/>
                  </a:cubicBezTo>
                  <a:cubicBezTo>
                    <a:pt x="-10180" y="5652"/>
                    <a:pt x="-7691" y="8046"/>
                    <a:pt x="-4709" y="7952"/>
                  </a:cubicBezTo>
                  <a:lnTo>
                    <a:pt x="10411" y="7532"/>
                  </a:lnTo>
                  <a:cubicBezTo>
                    <a:pt x="13393" y="7448"/>
                    <a:pt x="15745" y="4917"/>
                    <a:pt x="15661" y="1893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96" name="Freeform: Shape 385">
              <a:extLst>
                <a:ext uri="{FF2B5EF4-FFF2-40B4-BE49-F238E27FC236}">
                  <a16:creationId xmlns:a16="http://schemas.microsoft.com/office/drawing/2014/main" id="{BD93F5EB-5493-4F64-A031-50AB7E9196DA}"/>
                </a:ext>
              </a:extLst>
            </p:cNvPr>
            <p:cNvSpPr/>
            <p:nvPr/>
          </p:nvSpPr>
          <p:spPr>
            <a:xfrm flipV="1">
              <a:off x="2596825" y="8592163"/>
              <a:ext cx="49909" cy="21929"/>
            </a:xfrm>
            <a:custGeom>
              <a:avLst/>
              <a:gdLst>
                <a:gd name="connsiteX0" fmla="*/ 15447 w 25939"/>
                <a:gd name="connsiteY0" fmla="*/ 1890 h 11397"/>
                <a:gd name="connsiteX1" fmla="*/ 9882 w 25939"/>
                <a:gd name="connsiteY1" fmla="*/ -3433 h 11397"/>
                <a:gd name="connsiteX2" fmla="*/ -5238 w 25939"/>
                <a:gd name="connsiteY2" fmla="*/ -3003 h 11397"/>
                <a:gd name="connsiteX3" fmla="*/ -10489 w 25939"/>
                <a:gd name="connsiteY3" fmla="*/ 2625 h 11397"/>
                <a:gd name="connsiteX4" fmla="*/ -4934 w 25939"/>
                <a:gd name="connsiteY4" fmla="*/ 7960 h 11397"/>
                <a:gd name="connsiteX5" fmla="*/ 10197 w 25939"/>
                <a:gd name="connsiteY5" fmla="*/ 7529 h 11397"/>
                <a:gd name="connsiteX6" fmla="*/ 15447 w 25939"/>
                <a:gd name="connsiteY6" fmla="*/ 1890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39" h="11397">
                  <a:moveTo>
                    <a:pt x="15447" y="1890"/>
                  </a:moveTo>
                  <a:cubicBezTo>
                    <a:pt x="15353" y="-1134"/>
                    <a:pt x="12864" y="-3517"/>
                    <a:pt x="9882" y="-3433"/>
                  </a:cubicBezTo>
                  <a:lnTo>
                    <a:pt x="-5238" y="-3003"/>
                  </a:lnTo>
                  <a:cubicBezTo>
                    <a:pt x="-8221" y="-2929"/>
                    <a:pt x="-10573" y="-399"/>
                    <a:pt x="-10489" y="2625"/>
                  </a:cubicBezTo>
                  <a:cubicBezTo>
                    <a:pt x="-10405" y="5650"/>
                    <a:pt x="-7916" y="8044"/>
                    <a:pt x="-4934" y="7960"/>
                  </a:cubicBezTo>
                  <a:lnTo>
                    <a:pt x="10197" y="7529"/>
                  </a:lnTo>
                  <a:cubicBezTo>
                    <a:pt x="13179" y="7445"/>
                    <a:pt x="15521" y="4925"/>
                    <a:pt x="15447" y="1890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97" name="Freeform: Shape 386">
              <a:extLst>
                <a:ext uri="{FF2B5EF4-FFF2-40B4-BE49-F238E27FC236}">
                  <a16:creationId xmlns:a16="http://schemas.microsoft.com/office/drawing/2014/main" id="{CD8B5B1B-6911-4D4B-92BB-97CF44D599C1}"/>
                </a:ext>
              </a:extLst>
            </p:cNvPr>
            <p:cNvSpPr/>
            <p:nvPr/>
          </p:nvSpPr>
          <p:spPr>
            <a:xfrm flipV="1">
              <a:off x="2646727" y="8593577"/>
              <a:ext cx="49892" cy="21929"/>
            </a:xfrm>
            <a:custGeom>
              <a:avLst/>
              <a:gdLst>
                <a:gd name="connsiteX0" fmla="*/ 15223 w 25930"/>
                <a:gd name="connsiteY0" fmla="*/ 1909 h 11397"/>
                <a:gd name="connsiteX1" fmla="*/ 9669 w 25930"/>
                <a:gd name="connsiteY1" fmla="*/ -3425 h 11397"/>
                <a:gd name="connsiteX2" fmla="*/ -5462 w 25930"/>
                <a:gd name="connsiteY2" fmla="*/ -2995 h 11397"/>
                <a:gd name="connsiteX3" fmla="*/ -10702 w 25930"/>
                <a:gd name="connsiteY3" fmla="*/ 2633 h 11397"/>
                <a:gd name="connsiteX4" fmla="*/ -5147 w 25930"/>
                <a:gd name="connsiteY4" fmla="*/ 7968 h 11397"/>
                <a:gd name="connsiteX5" fmla="*/ 9973 w 25930"/>
                <a:gd name="connsiteY5" fmla="*/ 7537 h 11397"/>
                <a:gd name="connsiteX6" fmla="*/ 15223 w 25930"/>
                <a:gd name="connsiteY6" fmla="*/ 1909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30" h="11397">
                  <a:moveTo>
                    <a:pt x="15223" y="1909"/>
                  </a:moveTo>
                  <a:cubicBezTo>
                    <a:pt x="15139" y="-1126"/>
                    <a:pt x="12651" y="-3509"/>
                    <a:pt x="9669" y="-3425"/>
                  </a:cubicBezTo>
                  <a:lnTo>
                    <a:pt x="-5462" y="-2995"/>
                  </a:lnTo>
                  <a:cubicBezTo>
                    <a:pt x="-8444" y="-2911"/>
                    <a:pt x="-10797" y="-391"/>
                    <a:pt x="-10702" y="2633"/>
                  </a:cubicBezTo>
                  <a:cubicBezTo>
                    <a:pt x="-10628" y="5668"/>
                    <a:pt x="-8140" y="8052"/>
                    <a:pt x="-5147" y="7968"/>
                  </a:cubicBezTo>
                  <a:lnTo>
                    <a:pt x="9973" y="7537"/>
                  </a:lnTo>
                  <a:cubicBezTo>
                    <a:pt x="12955" y="7464"/>
                    <a:pt x="15307" y="4933"/>
                    <a:pt x="15223" y="1909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98" name="Freeform: Shape 387">
              <a:extLst>
                <a:ext uri="{FF2B5EF4-FFF2-40B4-BE49-F238E27FC236}">
                  <a16:creationId xmlns:a16="http://schemas.microsoft.com/office/drawing/2014/main" id="{9CC1552E-64E4-4C34-8F1F-0E24DCD4B910}"/>
                </a:ext>
              </a:extLst>
            </p:cNvPr>
            <p:cNvSpPr/>
            <p:nvPr/>
          </p:nvSpPr>
          <p:spPr>
            <a:xfrm flipV="1">
              <a:off x="2696611" y="8594992"/>
              <a:ext cx="49890" cy="21910"/>
            </a:xfrm>
            <a:custGeom>
              <a:avLst/>
              <a:gdLst>
                <a:gd name="connsiteX0" fmla="*/ 15009 w 25929"/>
                <a:gd name="connsiteY0" fmla="*/ 1907 h 11387"/>
                <a:gd name="connsiteX1" fmla="*/ 9454 w 25929"/>
                <a:gd name="connsiteY1" fmla="*/ -3417 h 11387"/>
                <a:gd name="connsiteX2" fmla="*/ -5666 w 25929"/>
                <a:gd name="connsiteY2" fmla="*/ -2997 h 11387"/>
                <a:gd name="connsiteX3" fmla="*/ -10917 w 25929"/>
                <a:gd name="connsiteY3" fmla="*/ 2642 h 11387"/>
                <a:gd name="connsiteX4" fmla="*/ -5362 w 25929"/>
                <a:gd name="connsiteY4" fmla="*/ 7966 h 11387"/>
                <a:gd name="connsiteX5" fmla="*/ 9759 w 25929"/>
                <a:gd name="connsiteY5" fmla="*/ 7546 h 11387"/>
                <a:gd name="connsiteX6" fmla="*/ 15009 w 25929"/>
                <a:gd name="connsiteY6" fmla="*/ 1907 h 11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29" h="11387">
                  <a:moveTo>
                    <a:pt x="15009" y="1907"/>
                  </a:moveTo>
                  <a:cubicBezTo>
                    <a:pt x="14925" y="-1117"/>
                    <a:pt x="12436" y="-3511"/>
                    <a:pt x="9454" y="-3417"/>
                  </a:cubicBezTo>
                  <a:lnTo>
                    <a:pt x="-5666" y="-2997"/>
                  </a:lnTo>
                  <a:cubicBezTo>
                    <a:pt x="-8659" y="-2913"/>
                    <a:pt x="-11001" y="-393"/>
                    <a:pt x="-10917" y="2642"/>
                  </a:cubicBezTo>
                  <a:cubicBezTo>
                    <a:pt x="-10832" y="5666"/>
                    <a:pt x="-8344" y="8060"/>
                    <a:pt x="-5362" y="7966"/>
                  </a:cubicBezTo>
                  <a:lnTo>
                    <a:pt x="9759" y="7546"/>
                  </a:lnTo>
                  <a:cubicBezTo>
                    <a:pt x="12751" y="7462"/>
                    <a:pt x="15093" y="4931"/>
                    <a:pt x="15009" y="1907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99" name="Freeform: Shape 388">
              <a:extLst>
                <a:ext uri="{FF2B5EF4-FFF2-40B4-BE49-F238E27FC236}">
                  <a16:creationId xmlns:a16="http://schemas.microsoft.com/office/drawing/2014/main" id="{AC6DA46E-71B1-42D2-AD9C-0C75BF5279DB}"/>
                </a:ext>
              </a:extLst>
            </p:cNvPr>
            <p:cNvSpPr/>
            <p:nvPr/>
          </p:nvSpPr>
          <p:spPr>
            <a:xfrm flipV="1">
              <a:off x="2746496" y="8596387"/>
              <a:ext cx="49892" cy="21929"/>
            </a:xfrm>
            <a:custGeom>
              <a:avLst/>
              <a:gdLst>
                <a:gd name="connsiteX0" fmla="*/ 14795 w 25930"/>
                <a:gd name="connsiteY0" fmla="*/ 1915 h 11397"/>
                <a:gd name="connsiteX1" fmla="*/ 9240 w 25930"/>
                <a:gd name="connsiteY1" fmla="*/ -3409 h 11397"/>
                <a:gd name="connsiteX2" fmla="*/ -5880 w 25930"/>
                <a:gd name="connsiteY2" fmla="*/ -2989 h 11397"/>
                <a:gd name="connsiteX3" fmla="*/ -11131 w 25930"/>
                <a:gd name="connsiteY3" fmla="*/ 2650 h 11397"/>
                <a:gd name="connsiteX4" fmla="*/ -5576 w 25930"/>
                <a:gd name="connsiteY4" fmla="*/ 7984 h 11397"/>
                <a:gd name="connsiteX5" fmla="*/ 9555 w 25930"/>
                <a:gd name="connsiteY5" fmla="*/ 7553 h 11397"/>
                <a:gd name="connsiteX6" fmla="*/ 14795 w 25930"/>
                <a:gd name="connsiteY6" fmla="*/ 1915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30" h="11397">
                  <a:moveTo>
                    <a:pt x="14795" y="1915"/>
                  </a:moveTo>
                  <a:cubicBezTo>
                    <a:pt x="14711" y="-1109"/>
                    <a:pt x="12233" y="-3503"/>
                    <a:pt x="9240" y="-3409"/>
                  </a:cubicBezTo>
                  <a:lnTo>
                    <a:pt x="-5880" y="-2989"/>
                  </a:lnTo>
                  <a:cubicBezTo>
                    <a:pt x="-8863" y="-2905"/>
                    <a:pt x="-11215" y="-374"/>
                    <a:pt x="-11131" y="2650"/>
                  </a:cubicBezTo>
                  <a:cubicBezTo>
                    <a:pt x="-11047" y="5674"/>
                    <a:pt x="-8558" y="8068"/>
                    <a:pt x="-5576" y="7984"/>
                  </a:cubicBezTo>
                  <a:lnTo>
                    <a:pt x="9555" y="7553"/>
                  </a:lnTo>
                  <a:cubicBezTo>
                    <a:pt x="12537" y="7469"/>
                    <a:pt x="14889" y="4949"/>
                    <a:pt x="14795" y="1915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00" name="Freeform: Shape 389">
              <a:extLst>
                <a:ext uri="{FF2B5EF4-FFF2-40B4-BE49-F238E27FC236}">
                  <a16:creationId xmlns:a16="http://schemas.microsoft.com/office/drawing/2014/main" id="{63453A8D-1CA9-4B8D-9071-84C4A4896EBF}"/>
                </a:ext>
              </a:extLst>
            </p:cNvPr>
            <p:cNvSpPr/>
            <p:nvPr/>
          </p:nvSpPr>
          <p:spPr>
            <a:xfrm flipV="1">
              <a:off x="2796378" y="8597799"/>
              <a:ext cx="49911" cy="21929"/>
            </a:xfrm>
            <a:custGeom>
              <a:avLst/>
              <a:gdLst>
                <a:gd name="connsiteX0" fmla="*/ 14591 w 25940"/>
                <a:gd name="connsiteY0" fmla="*/ 1933 h 11397"/>
                <a:gd name="connsiteX1" fmla="*/ 9037 w 25940"/>
                <a:gd name="connsiteY1" fmla="*/ -3402 h 11397"/>
                <a:gd name="connsiteX2" fmla="*/ -6094 w 25940"/>
                <a:gd name="connsiteY2" fmla="*/ -2971 h 11397"/>
                <a:gd name="connsiteX3" fmla="*/ -11345 w 25940"/>
                <a:gd name="connsiteY3" fmla="*/ 2657 h 11397"/>
                <a:gd name="connsiteX4" fmla="*/ -5779 w 25940"/>
                <a:gd name="connsiteY4" fmla="*/ 7991 h 11397"/>
                <a:gd name="connsiteX5" fmla="*/ 9341 w 25940"/>
                <a:gd name="connsiteY5" fmla="*/ 7561 h 11397"/>
                <a:gd name="connsiteX6" fmla="*/ 14591 w 25940"/>
                <a:gd name="connsiteY6" fmla="*/ 1933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40" h="11397">
                  <a:moveTo>
                    <a:pt x="14591" y="1933"/>
                  </a:moveTo>
                  <a:cubicBezTo>
                    <a:pt x="14507" y="-1091"/>
                    <a:pt x="12019" y="-3486"/>
                    <a:pt x="9037" y="-3402"/>
                  </a:cubicBezTo>
                  <a:lnTo>
                    <a:pt x="-6094" y="-2971"/>
                  </a:lnTo>
                  <a:cubicBezTo>
                    <a:pt x="-9077" y="-2887"/>
                    <a:pt x="-11429" y="-367"/>
                    <a:pt x="-11345" y="2657"/>
                  </a:cubicBezTo>
                  <a:cubicBezTo>
                    <a:pt x="-11250" y="5692"/>
                    <a:pt x="-8762" y="8075"/>
                    <a:pt x="-5779" y="7991"/>
                  </a:cubicBezTo>
                  <a:lnTo>
                    <a:pt x="9341" y="7561"/>
                  </a:lnTo>
                  <a:cubicBezTo>
                    <a:pt x="12323" y="7487"/>
                    <a:pt x="14675" y="4957"/>
                    <a:pt x="14591" y="1933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01" name="Freeform: Shape 390">
              <a:extLst>
                <a:ext uri="{FF2B5EF4-FFF2-40B4-BE49-F238E27FC236}">
                  <a16:creationId xmlns:a16="http://schemas.microsoft.com/office/drawing/2014/main" id="{5789B1C0-BF87-4E98-AB77-4B02CA488AF3}"/>
                </a:ext>
              </a:extLst>
            </p:cNvPr>
            <p:cNvSpPr/>
            <p:nvPr/>
          </p:nvSpPr>
          <p:spPr>
            <a:xfrm flipV="1">
              <a:off x="2846280" y="8599213"/>
              <a:ext cx="49890" cy="21910"/>
            </a:xfrm>
            <a:custGeom>
              <a:avLst/>
              <a:gdLst>
                <a:gd name="connsiteX0" fmla="*/ 14367 w 25929"/>
                <a:gd name="connsiteY0" fmla="*/ 1931 h 11387"/>
                <a:gd name="connsiteX1" fmla="*/ 8812 w 25929"/>
                <a:gd name="connsiteY1" fmla="*/ -3393 h 11387"/>
                <a:gd name="connsiteX2" fmla="*/ -6319 w 25929"/>
                <a:gd name="connsiteY2" fmla="*/ -2973 h 11387"/>
                <a:gd name="connsiteX3" fmla="*/ -11559 w 25929"/>
                <a:gd name="connsiteY3" fmla="*/ 2666 h 11387"/>
                <a:gd name="connsiteX4" fmla="*/ -6004 w 25929"/>
                <a:gd name="connsiteY4" fmla="*/ 7989 h 11387"/>
                <a:gd name="connsiteX5" fmla="*/ 9127 w 25929"/>
                <a:gd name="connsiteY5" fmla="*/ 7569 h 11387"/>
                <a:gd name="connsiteX6" fmla="*/ 14367 w 25929"/>
                <a:gd name="connsiteY6" fmla="*/ 1931 h 11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29" h="11387">
                  <a:moveTo>
                    <a:pt x="14367" y="1931"/>
                  </a:moveTo>
                  <a:cubicBezTo>
                    <a:pt x="14283" y="-1094"/>
                    <a:pt x="11794" y="-3488"/>
                    <a:pt x="8812" y="-3393"/>
                  </a:cubicBezTo>
                  <a:lnTo>
                    <a:pt x="-6319" y="-2973"/>
                  </a:lnTo>
                  <a:cubicBezTo>
                    <a:pt x="-9291" y="-2889"/>
                    <a:pt x="-11643" y="-358"/>
                    <a:pt x="-11559" y="2666"/>
                  </a:cubicBezTo>
                  <a:cubicBezTo>
                    <a:pt x="-11475" y="5690"/>
                    <a:pt x="-8986" y="8084"/>
                    <a:pt x="-6004" y="7989"/>
                  </a:cubicBezTo>
                  <a:lnTo>
                    <a:pt x="9127" y="7569"/>
                  </a:lnTo>
                  <a:cubicBezTo>
                    <a:pt x="12109" y="7485"/>
                    <a:pt x="14451" y="4955"/>
                    <a:pt x="14367" y="1931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02" name="Freeform: Shape 391">
              <a:extLst>
                <a:ext uri="{FF2B5EF4-FFF2-40B4-BE49-F238E27FC236}">
                  <a16:creationId xmlns:a16="http://schemas.microsoft.com/office/drawing/2014/main" id="{660F1045-3B2F-48ED-8737-8D83813D6AB5}"/>
                </a:ext>
              </a:extLst>
            </p:cNvPr>
            <p:cNvSpPr/>
            <p:nvPr/>
          </p:nvSpPr>
          <p:spPr>
            <a:xfrm flipV="1">
              <a:off x="2896166" y="8600608"/>
              <a:ext cx="49911" cy="21929"/>
            </a:xfrm>
            <a:custGeom>
              <a:avLst/>
              <a:gdLst>
                <a:gd name="connsiteX0" fmla="*/ 14163 w 25940"/>
                <a:gd name="connsiteY0" fmla="*/ 1948 h 11397"/>
                <a:gd name="connsiteX1" fmla="*/ 8598 w 25940"/>
                <a:gd name="connsiteY1" fmla="*/ -3386 h 11397"/>
                <a:gd name="connsiteX2" fmla="*/ -6522 w 25940"/>
                <a:gd name="connsiteY2" fmla="*/ -2955 h 11397"/>
                <a:gd name="connsiteX3" fmla="*/ -11773 w 25940"/>
                <a:gd name="connsiteY3" fmla="*/ 2673 h 11397"/>
                <a:gd name="connsiteX4" fmla="*/ -6218 w 25940"/>
                <a:gd name="connsiteY4" fmla="*/ 8007 h 11397"/>
                <a:gd name="connsiteX5" fmla="*/ 8913 w 25940"/>
                <a:gd name="connsiteY5" fmla="*/ 7577 h 11397"/>
                <a:gd name="connsiteX6" fmla="*/ 14163 w 25940"/>
                <a:gd name="connsiteY6" fmla="*/ 1948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40" h="11397">
                  <a:moveTo>
                    <a:pt x="14163" y="1948"/>
                  </a:moveTo>
                  <a:cubicBezTo>
                    <a:pt x="14069" y="-1086"/>
                    <a:pt x="11591" y="-3470"/>
                    <a:pt x="8598" y="-3386"/>
                  </a:cubicBezTo>
                  <a:lnTo>
                    <a:pt x="-6522" y="-2955"/>
                  </a:lnTo>
                  <a:cubicBezTo>
                    <a:pt x="-9504" y="-2882"/>
                    <a:pt x="-11857" y="-351"/>
                    <a:pt x="-11773" y="2673"/>
                  </a:cubicBezTo>
                  <a:cubicBezTo>
                    <a:pt x="-11689" y="5697"/>
                    <a:pt x="-9200" y="8091"/>
                    <a:pt x="-6218" y="8007"/>
                  </a:cubicBezTo>
                  <a:lnTo>
                    <a:pt x="8913" y="7577"/>
                  </a:lnTo>
                  <a:cubicBezTo>
                    <a:pt x="11895" y="7493"/>
                    <a:pt x="14247" y="4972"/>
                    <a:pt x="14163" y="1948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03" name="Freeform: Shape 392">
              <a:extLst>
                <a:ext uri="{FF2B5EF4-FFF2-40B4-BE49-F238E27FC236}">
                  <a16:creationId xmlns:a16="http://schemas.microsoft.com/office/drawing/2014/main" id="{BFE966B3-F9A3-453F-A9BC-6FEB18B626CF}"/>
                </a:ext>
              </a:extLst>
            </p:cNvPr>
            <p:cNvSpPr/>
            <p:nvPr/>
          </p:nvSpPr>
          <p:spPr>
            <a:xfrm flipV="1">
              <a:off x="2946068" y="8602020"/>
              <a:ext cx="49892" cy="21929"/>
            </a:xfrm>
            <a:custGeom>
              <a:avLst/>
              <a:gdLst>
                <a:gd name="connsiteX0" fmla="*/ 13939 w 25930"/>
                <a:gd name="connsiteY0" fmla="*/ 1956 h 11397"/>
                <a:gd name="connsiteX1" fmla="*/ 8385 w 25930"/>
                <a:gd name="connsiteY1" fmla="*/ -3378 h 11397"/>
                <a:gd name="connsiteX2" fmla="*/ -6746 w 25930"/>
                <a:gd name="connsiteY2" fmla="*/ -2947 h 11397"/>
                <a:gd name="connsiteX3" fmla="*/ -11986 w 25930"/>
                <a:gd name="connsiteY3" fmla="*/ 2691 h 11397"/>
                <a:gd name="connsiteX4" fmla="*/ -6431 w 25930"/>
                <a:gd name="connsiteY4" fmla="*/ 8015 h 11397"/>
                <a:gd name="connsiteX5" fmla="*/ 8689 w 25930"/>
                <a:gd name="connsiteY5" fmla="*/ 7585 h 11397"/>
                <a:gd name="connsiteX6" fmla="*/ 13939 w 25930"/>
                <a:gd name="connsiteY6" fmla="*/ 1956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30" h="11397">
                  <a:moveTo>
                    <a:pt x="13939" y="1956"/>
                  </a:moveTo>
                  <a:cubicBezTo>
                    <a:pt x="13855" y="-1068"/>
                    <a:pt x="11367" y="-3462"/>
                    <a:pt x="8385" y="-3378"/>
                  </a:cubicBezTo>
                  <a:lnTo>
                    <a:pt x="-6746" y="-2947"/>
                  </a:lnTo>
                  <a:cubicBezTo>
                    <a:pt x="-9728" y="-2863"/>
                    <a:pt x="-12081" y="-343"/>
                    <a:pt x="-11986" y="2691"/>
                  </a:cubicBezTo>
                  <a:cubicBezTo>
                    <a:pt x="-11902" y="5715"/>
                    <a:pt x="-9413" y="8110"/>
                    <a:pt x="-6431" y="8015"/>
                  </a:cubicBezTo>
                  <a:lnTo>
                    <a:pt x="8689" y="7585"/>
                  </a:lnTo>
                  <a:cubicBezTo>
                    <a:pt x="11671" y="7511"/>
                    <a:pt x="14023" y="4980"/>
                    <a:pt x="13939" y="1956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04" name="Freeform: Shape 393">
              <a:extLst>
                <a:ext uri="{FF2B5EF4-FFF2-40B4-BE49-F238E27FC236}">
                  <a16:creationId xmlns:a16="http://schemas.microsoft.com/office/drawing/2014/main" id="{E01D0E6B-DD2B-4582-90C0-929E18039287}"/>
                </a:ext>
              </a:extLst>
            </p:cNvPr>
            <p:cNvSpPr/>
            <p:nvPr/>
          </p:nvSpPr>
          <p:spPr>
            <a:xfrm flipV="1">
              <a:off x="2995953" y="8603437"/>
              <a:ext cx="49892" cy="21910"/>
            </a:xfrm>
            <a:custGeom>
              <a:avLst/>
              <a:gdLst>
                <a:gd name="connsiteX0" fmla="*/ 13725 w 25930"/>
                <a:gd name="connsiteY0" fmla="*/ 1954 h 11387"/>
                <a:gd name="connsiteX1" fmla="*/ 8170 w 25930"/>
                <a:gd name="connsiteY1" fmla="*/ -3369 h 11387"/>
                <a:gd name="connsiteX2" fmla="*/ -6950 w 25930"/>
                <a:gd name="connsiteY2" fmla="*/ -2949 h 11387"/>
                <a:gd name="connsiteX3" fmla="*/ -12201 w 25930"/>
                <a:gd name="connsiteY3" fmla="*/ 2689 h 11387"/>
                <a:gd name="connsiteX4" fmla="*/ -6646 w 25930"/>
                <a:gd name="connsiteY4" fmla="*/ 8013 h 11387"/>
                <a:gd name="connsiteX5" fmla="*/ 8485 w 25930"/>
                <a:gd name="connsiteY5" fmla="*/ 7593 h 11387"/>
                <a:gd name="connsiteX6" fmla="*/ 13725 w 25930"/>
                <a:gd name="connsiteY6" fmla="*/ 1954 h 11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30" h="11387">
                  <a:moveTo>
                    <a:pt x="13725" y="1954"/>
                  </a:moveTo>
                  <a:cubicBezTo>
                    <a:pt x="13641" y="-1070"/>
                    <a:pt x="11152" y="-3464"/>
                    <a:pt x="8170" y="-3369"/>
                  </a:cubicBezTo>
                  <a:lnTo>
                    <a:pt x="-6950" y="-2949"/>
                  </a:lnTo>
                  <a:cubicBezTo>
                    <a:pt x="-9933" y="-2865"/>
                    <a:pt x="-12285" y="-335"/>
                    <a:pt x="-12201" y="2689"/>
                  </a:cubicBezTo>
                  <a:cubicBezTo>
                    <a:pt x="-12117" y="5713"/>
                    <a:pt x="-9628" y="8107"/>
                    <a:pt x="-6646" y="8013"/>
                  </a:cubicBezTo>
                  <a:lnTo>
                    <a:pt x="8485" y="7593"/>
                  </a:lnTo>
                  <a:cubicBezTo>
                    <a:pt x="11467" y="7509"/>
                    <a:pt x="13819" y="4978"/>
                    <a:pt x="13725" y="1954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05" name="Freeform: Shape 394">
              <a:extLst>
                <a:ext uri="{FF2B5EF4-FFF2-40B4-BE49-F238E27FC236}">
                  <a16:creationId xmlns:a16="http://schemas.microsoft.com/office/drawing/2014/main" id="{8A7807DD-3CC3-48E3-BE8A-649122D6797A}"/>
                </a:ext>
              </a:extLst>
            </p:cNvPr>
            <p:cNvSpPr/>
            <p:nvPr/>
          </p:nvSpPr>
          <p:spPr>
            <a:xfrm flipV="1">
              <a:off x="3045835" y="8604832"/>
              <a:ext cx="49911" cy="21929"/>
            </a:xfrm>
            <a:custGeom>
              <a:avLst/>
              <a:gdLst>
                <a:gd name="connsiteX0" fmla="*/ 13521 w 25940"/>
                <a:gd name="connsiteY0" fmla="*/ 1972 h 11397"/>
                <a:gd name="connsiteX1" fmla="*/ 7967 w 25940"/>
                <a:gd name="connsiteY1" fmla="*/ -3362 h 11397"/>
                <a:gd name="connsiteX2" fmla="*/ -7164 w 25940"/>
                <a:gd name="connsiteY2" fmla="*/ -2932 h 11397"/>
                <a:gd name="connsiteX3" fmla="*/ -12415 w 25940"/>
                <a:gd name="connsiteY3" fmla="*/ 2697 h 11397"/>
                <a:gd name="connsiteX4" fmla="*/ -6849 w 25940"/>
                <a:gd name="connsiteY4" fmla="*/ 8031 h 11397"/>
                <a:gd name="connsiteX5" fmla="*/ 8271 w 25940"/>
                <a:gd name="connsiteY5" fmla="*/ 7600 h 11397"/>
                <a:gd name="connsiteX6" fmla="*/ 13521 w 25940"/>
                <a:gd name="connsiteY6" fmla="*/ 1972 h 1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40" h="11397">
                  <a:moveTo>
                    <a:pt x="13521" y="1972"/>
                  </a:moveTo>
                  <a:cubicBezTo>
                    <a:pt x="13437" y="-1063"/>
                    <a:pt x="10949" y="-3446"/>
                    <a:pt x="7967" y="-3362"/>
                  </a:cubicBezTo>
                  <a:lnTo>
                    <a:pt x="-7164" y="-2932"/>
                  </a:lnTo>
                  <a:cubicBezTo>
                    <a:pt x="-10147" y="-2858"/>
                    <a:pt x="-12499" y="-328"/>
                    <a:pt x="-12415" y="2697"/>
                  </a:cubicBezTo>
                  <a:cubicBezTo>
                    <a:pt x="-12320" y="5721"/>
                    <a:pt x="-9842" y="8115"/>
                    <a:pt x="-6849" y="8031"/>
                  </a:cubicBezTo>
                  <a:lnTo>
                    <a:pt x="8271" y="7600"/>
                  </a:lnTo>
                  <a:cubicBezTo>
                    <a:pt x="11253" y="7516"/>
                    <a:pt x="13605" y="4996"/>
                    <a:pt x="13521" y="1972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06" name="Freeform: Shape 395">
              <a:extLst>
                <a:ext uri="{FF2B5EF4-FFF2-40B4-BE49-F238E27FC236}">
                  <a16:creationId xmlns:a16="http://schemas.microsoft.com/office/drawing/2014/main" id="{4A82D3A8-CB0E-41C2-8070-EA3BE0C59793}"/>
                </a:ext>
              </a:extLst>
            </p:cNvPr>
            <p:cNvSpPr/>
            <p:nvPr/>
          </p:nvSpPr>
          <p:spPr>
            <a:xfrm flipV="1">
              <a:off x="1457010" y="8245993"/>
              <a:ext cx="342047" cy="342031"/>
            </a:xfrm>
            <a:custGeom>
              <a:avLst/>
              <a:gdLst>
                <a:gd name="connsiteX0" fmla="*/ 165046 w 177768"/>
                <a:gd name="connsiteY0" fmla="*/ 75092 h 177760"/>
                <a:gd name="connsiteX1" fmla="*/ 171541 w 177768"/>
                <a:gd name="connsiteY1" fmla="*/ 80216 h 177760"/>
                <a:gd name="connsiteX2" fmla="*/ 165557 w 177768"/>
                <a:gd name="connsiteY2" fmla="*/ 85918 h 177760"/>
                <a:gd name="connsiteX3" fmla="*/ 171324 w 177768"/>
                <a:gd name="connsiteY3" fmla="*/ 91851 h 177760"/>
                <a:gd name="connsiteX4" fmla="*/ 164649 w 177768"/>
                <a:gd name="connsiteY4" fmla="*/ 96733 h 177760"/>
                <a:gd name="connsiteX5" fmla="*/ 169596 w 177768"/>
                <a:gd name="connsiteY5" fmla="*/ 103359 h 177760"/>
                <a:gd name="connsiteX6" fmla="*/ 162337 w 177768"/>
                <a:gd name="connsiteY6" fmla="*/ 107328 h 177760"/>
                <a:gd name="connsiteX7" fmla="*/ 166375 w 177768"/>
                <a:gd name="connsiteY7" fmla="*/ 114542 h 177760"/>
                <a:gd name="connsiteX8" fmla="*/ 158663 w 177768"/>
                <a:gd name="connsiteY8" fmla="*/ 117535 h 177760"/>
                <a:gd name="connsiteX9" fmla="*/ 161725 w 177768"/>
                <a:gd name="connsiteY9" fmla="*/ 125221 h 177760"/>
                <a:gd name="connsiteX10" fmla="*/ 153689 w 177768"/>
                <a:gd name="connsiteY10" fmla="*/ 127174 h 177760"/>
                <a:gd name="connsiteX11" fmla="*/ 155720 w 177768"/>
                <a:gd name="connsiteY11" fmla="*/ 135186 h 177760"/>
                <a:gd name="connsiteX12" fmla="*/ 147500 w 177768"/>
                <a:gd name="connsiteY12" fmla="*/ 136078 h 177760"/>
                <a:gd name="connsiteX13" fmla="*/ 148469 w 177768"/>
                <a:gd name="connsiteY13" fmla="*/ 144290 h 177760"/>
                <a:gd name="connsiteX14" fmla="*/ 140197 w 177768"/>
                <a:gd name="connsiteY14" fmla="*/ 144101 h 177760"/>
                <a:gd name="connsiteX15" fmla="*/ 140088 w 177768"/>
                <a:gd name="connsiteY15" fmla="*/ 152364 h 177760"/>
                <a:gd name="connsiteX16" fmla="*/ 131912 w 177768"/>
                <a:gd name="connsiteY16" fmla="*/ 151094 h 177760"/>
                <a:gd name="connsiteX17" fmla="*/ 130724 w 177768"/>
                <a:gd name="connsiteY17" fmla="*/ 159274 h 177760"/>
                <a:gd name="connsiteX18" fmla="*/ 122789 w 177768"/>
                <a:gd name="connsiteY18" fmla="*/ 156953 h 177760"/>
                <a:gd name="connsiteX19" fmla="*/ 120542 w 177768"/>
                <a:gd name="connsiteY19" fmla="*/ 164912 h 177760"/>
                <a:gd name="connsiteX20" fmla="*/ 112975 w 177768"/>
                <a:gd name="connsiteY20" fmla="*/ 161573 h 177760"/>
                <a:gd name="connsiteX21" fmla="*/ 109706 w 177768"/>
                <a:gd name="connsiteY21" fmla="*/ 169175 h 177760"/>
                <a:gd name="connsiteX22" fmla="*/ 102642 w 177768"/>
                <a:gd name="connsiteY22" fmla="*/ 164881 h 177760"/>
                <a:gd name="connsiteX23" fmla="*/ 98410 w 177768"/>
                <a:gd name="connsiteY23" fmla="*/ 171979 h 177760"/>
                <a:gd name="connsiteX24" fmla="*/ 91966 w 177768"/>
                <a:gd name="connsiteY24" fmla="*/ 166781 h 177760"/>
                <a:gd name="connsiteX25" fmla="*/ 86844 w 177768"/>
                <a:gd name="connsiteY25" fmla="*/ 173281 h 177760"/>
                <a:gd name="connsiteX26" fmla="*/ 81134 w 177768"/>
                <a:gd name="connsiteY26" fmla="*/ 167306 h 177760"/>
                <a:gd name="connsiteX27" fmla="*/ 75209 w 177768"/>
                <a:gd name="connsiteY27" fmla="*/ 173071 h 177760"/>
                <a:gd name="connsiteX28" fmla="*/ 70325 w 177768"/>
                <a:gd name="connsiteY28" fmla="*/ 166393 h 177760"/>
                <a:gd name="connsiteX29" fmla="*/ 63697 w 177768"/>
                <a:gd name="connsiteY29" fmla="*/ 171338 h 177760"/>
                <a:gd name="connsiteX30" fmla="*/ 59728 w 177768"/>
                <a:gd name="connsiteY30" fmla="*/ 164083 h 177760"/>
                <a:gd name="connsiteX31" fmla="*/ 52511 w 177768"/>
                <a:gd name="connsiteY31" fmla="*/ 168115 h 177760"/>
                <a:gd name="connsiteX32" fmla="*/ 49525 w 177768"/>
                <a:gd name="connsiteY32" fmla="*/ 160408 h 177760"/>
                <a:gd name="connsiteX33" fmla="*/ 41844 w 177768"/>
                <a:gd name="connsiteY33" fmla="*/ 163474 h 177760"/>
                <a:gd name="connsiteX34" fmla="*/ 39885 w 177768"/>
                <a:gd name="connsiteY34" fmla="*/ 155430 h 177760"/>
                <a:gd name="connsiteX35" fmla="*/ 31872 w 177768"/>
                <a:gd name="connsiteY35" fmla="*/ 157467 h 177760"/>
                <a:gd name="connsiteX36" fmla="*/ 30981 w 177768"/>
                <a:gd name="connsiteY36" fmla="*/ 149246 h 177760"/>
                <a:gd name="connsiteX37" fmla="*/ 22768 w 177768"/>
                <a:gd name="connsiteY37" fmla="*/ 150212 h 177760"/>
                <a:gd name="connsiteX38" fmla="*/ 22961 w 177768"/>
                <a:gd name="connsiteY38" fmla="*/ 141937 h 177760"/>
                <a:gd name="connsiteX39" fmla="*/ 14690 w 177768"/>
                <a:gd name="connsiteY39" fmla="*/ 141832 h 177760"/>
                <a:gd name="connsiteX40" fmla="*/ 15962 w 177768"/>
                <a:gd name="connsiteY40" fmla="*/ 133663 h 177760"/>
                <a:gd name="connsiteX41" fmla="*/ 7776 w 177768"/>
                <a:gd name="connsiteY41" fmla="*/ 132466 h 177760"/>
                <a:gd name="connsiteX42" fmla="*/ 10099 w 177768"/>
                <a:gd name="connsiteY42" fmla="*/ 124538 h 177760"/>
                <a:gd name="connsiteX43" fmla="*/ 2141 w 177768"/>
                <a:gd name="connsiteY43" fmla="*/ 122281 h 177760"/>
                <a:gd name="connsiteX44" fmla="*/ 5483 w 177768"/>
                <a:gd name="connsiteY44" fmla="*/ 114721 h 177760"/>
                <a:gd name="connsiteX45" fmla="*/ -2115 w 177768"/>
                <a:gd name="connsiteY45" fmla="*/ 111455 h 177760"/>
                <a:gd name="connsiteX46" fmla="*/ 2188 w 177768"/>
                <a:gd name="connsiteY46" fmla="*/ 104388 h 177760"/>
                <a:gd name="connsiteX47" fmla="*/ -4919 w 177768"/>
                <a:gd name="connsiteY47" fmla="*/ 100157 h 177760"/>
                <a:gd name="connsiteX48" fmla="*/ 265 w 177768"/>
                <a:gd name="connsiteY48" fmla="*/ 93709 h 177760"/>
                <a:gd name="connsiteX49" fmla="*/ -6228 w 177768"/>
                <a:gd name="connsiteY49" fmla="*/ 88585 h 177760"/>
                <a:gd name="connsiteX50" fmla="*/ -242 w 177768"/>
                <a:gd name="connsiteY50" fmla="*/ 82884 h 177760"/>
                <a:gd name="connsiteX51" fmla="*/ -6013 w 177768"/>
                <a:gd name="connsiteY51" fmla="*/ 76951 h 177760"/>
                <a:gd name="connsiteX52" fmla="*/ 662 w 177768"/>
                <a:gd name="connsiteY52" fmla="*/ 72068 h 177760"/>
                <a:gd name="connsiteX53" fmla="*/ -4283 w 177768"/>
                <a:gd name="connsiteY53" fmla="*/ 65432 h 177760"/>
                <a:gd name="connsiteX54" fmla="*/ 2975 w 177768"/>
                <a:gd name="connsiteY54" fmla="*/ 61473 h 177760"/>
                <a:gd name="connsiteX55" fmla="*/ -1065 w 177768"/>
                <a:gd name="connsiteY55" fmla="*/ 54260 h 177760"/>
                <a:gd name="connsiteX56" fmla="*/ 6650 w 177768"/>
                <a:gd name="connsiteY56" fmla="*/ 51277 h 177760"/>
                <a:gd name="connsiteX57" fmla="*/ 3585 w 177768"/>
                <a:gd name="connsiteY57" fmla="*/ 43581 h 177760"/>
                <a:gd name="connsiteX58" fmla="*/ 11623 w 177768"/>
                <a:gd name="connsiteY58" fmla="*/ 41638 h 177760"/>
                <a:gd name="connsiteX59" fmla="*/ 9590 w 177768"/>
                <a:gd name="connsiteY59" fmla="*/ 33616 h 177760"/>
                <a:gd name="connsiteX60" fmla="*/ 17814 w 177768"/>
                <a:gd name="connsiteY60" fmla="*/ 32723 h 177760"/>
                <a:gd name="connsiteX61" fmla="*/ 16843 w 177768"/>
                <a:gd name="connsiteY61" fmla="*/ 24512 h 177760"/>
                <a:gd name="connsiteX62" fmla="*/ 25112 w 177768"/>
                <a:gd name="connsiteY62" fmla="*/ 24701 h 177760"/>
                <a:gd name="connsiteX63" fmla="*/ 25226 w 177768"/>
                <a:gd name="connsiteY63" fmla="*/ 16437 h 177760"/>
                <a:gd name="connsiteX64" fmla="*/ 33396 w 177768"/>
                <a:gd name="connsiteY64" fmla="*/ 17697 h 177760"/>
                <a:gd name="connsiteX65" fmla="*/ 34590 w 177768"/>
                <a:gd name="connsiteY65" fmla="*/ 9518 h 177760"/>
                <a:gd name="connsiteX66" fmla="*/ 42521 w 177768"/>
                <a:gd name="connsiteY66" fmla="*/ 11849 h 177760"/>
                <a:gd name="connsiteX67" fmla="*/ 44771 w 177768"/>
                <a:gd name="connsiteY67" fmla="*/ 3889 h 177760"/>
                <a:gd name="connsiteX68" fmla="*/ 52340 w 177768"/>
                <a:gd name="connsiteY68" fmla="*/ 7229 h 177760"/>
                <a:gd name="connsiteX69" fmla="*/ 55606 w 177768"/>
                <a:gd name="connsiteY69" fmla="*/ -374 h 177760"/>
                <a:gd name="connsiteX70" fmla="*/ 62670 w 177768"/>
                <a:gd name="connsiteY70" fmla="*/ 3931 h 177760"/>
                <a:gd name="connsiteX71" fmla="*/ 66903 w 177768"/>
                <a:gd name="connsiteY71" fmla="*/ -3177 h 177760"/>
                <a:gd name="connsiteX72" fmla="*/ 73347 w 177768"/>
                <a:gd name="connsiteY72" fmla="*/ 2010 h 177760"/>
                <a:gd name="connsiteX73" fmla="*/ 78468 w 177768"/>
                <a:gd name="connsiteY73" fmla="*/ -4479 h 177760"/>
                <a:gd name="connsiteX74" fmla="*/ 84179 w 177768"/>
                <a:gd name="connsiteY74" fmla="*/ 1495 h 177760"/>
                <a:gd name="connsiteX75" fmla="*/ 90106 w 177768"/>
                <a:gd name="connsiteY75" fmla="*/ -4269 h 177760"/>
                <a:gd name="connsiteX76" fmla="*/ 94989 w 177768"/>
                <a:gd name="connsiteY76" fmla="*/ 2409 h 177760"/>
                <a:gd name="connsiteX77" fmla="*/ 101617 w 177768"/>
                <a:gd name="connsiteY77" fmla="*/ -2537 h 177760"/>
                <a:gd name="connsiteX78" fmla="*/ 105582 w 177768"/>
                <a:gd name="connsiteY78" fmla="*/ 4719 h 177760"/>
                <a:gd name="connsiteX79" fmla="*/ 112799 w 177768"/>
                <a:gd name="connsiteY79" fmla="*/ 687 h 177760"/>
                <a:gd name="connsiteX80" fmla="*/ 115790 w 177768"/>
                <a:gd name="connsiteY80" fmla="*/ 8394 h 177760"/>
                <a:gd name="connsiteX81" fmla="*/ 123470 w 177768"/>
                <a:gd name="connsiteY81" fmla="*/ 5328 h 177760"/>
                <a:gd name="connsiteX82" fmla="*/ 125424 w 177768"/>
                <a:gd name="connsiteY82" fmla="*/ 13371 h 177760"/>
                <a:gd name="connsiteX83" fmla="*/ 133443 w 177768"/>
                <a:gd name="connsiteY83" fmla="*/ 11334 h 177760"/>
                <a:gd name="connsiteX84" fmla="*/ 134331 w 177768"/>
                <a:gd name="connsiteY84" fmla="*/ 19556 h 177760"/>
                <a:gd name="connsiteX85" fmla="*/ 142544 w 177768"/>
                <a:gd name="connsiteY85" fmla="*/ 18590 h 177760"/>
                <a:gd name="connsiteX86" fmla="*/ 142354 w 177768"/>
                <a:gd name="connsiteY86" fmla="*/ 26854 h 177760"/>
                <a:gd name="connsiteX87" fmla="*/ 150625 w 177768"/>
                <a:gd name="connsiteY87" fmla="*/ 26969 h 177760"/>
                <a:gd name="connsiteX88" fmla="*/ 149351 w 177768"/>
                <a:gd name="connsiteY88" fmla="*/ 35138 h 177760"/>
                <a:gd name="connsiteX89" fmla="*/ 157535 w 177768"/>
                <a:gd name="connsiteY89" fmla="*/ 36335 h 177760"/>
                <a:gd name="connsiteX90" fmla="*/ 155215 w 177768"/>
                <a:gd name="connsiteY90" fmla="*/ 44274 h 177760"/>
                <a:gd name="connsiteX91" fmla="*/ 163172 w 177768"/>
                <a:gd name="connsiteY91" fmla="*/ 46521 h 177760"/>
                <a:gd name="connsiteX92" fmla="*/ 159830 w 177768"/>
                <a:gd name="connsiteY92" fmla="*/ 54081 h 177760"/>
                <a:gd name="connsiteX93" fmla="*/ 167430 w 177768"/>
                <a:gd name="connsiteY93" fmla="*/ 57357 h 177760"/>
                <a:gd name="connsiteX94" fmla="*/ 163127 w 177768"/>
                <a:gd name="connsiteY94" fmla="*/ 64413 h 177760"/>
                <a:gd name="connsiteX95" fmla="*/ 170231 w 177768"/>
                <a:gd name="connsiteY95" fmla="*/ 68656 h 177760"/>
                <a:gd name="connsiteX96" fmla="*/ 165046 w 177768"/>
                <a:gd name="connsiteY96" fmla="*/ 75092 h 17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177768" h="177760">
                  <a:moveTo>
                    <a:pt x="165046" y="75092"/>
                  </a:moveTo>
                  <a:lnTo>
                    <a:pt x="171541" y="80216"/>
                  </a:lnTo>
                  <a:lnTo>
                    <a:pt x="165557" y="85918"/>
                  </a:lnTo>
                  <a:lnTo>
                    <a:pt x="171324" y="91851"/>
                  </a:lnTo>
                  <a:lnTo>
                    <a:pt x="164649" y="96733"/>
                  </a:lnTo>
                  <a:lnTo>
                    <a:pt x="169596" y="103359"/>
                  </a:lnTo>
                  <a:lnTo>
                    <a:pt x="162337" y="107328"/>
                  </a:lnTo>
                  <a:lnTo>
                    <a:pt x="166375" y="114542"/>
                  </a:lnTo>
                  <a:lnTo>
                    <a:pt x="158663" y="117535"/>
                  </a:lnTo>
                  <a:lnTo>
                    <a:pt x="161725" y="125221"/>
                  </a:lnTo>
                  <a:lnTo>
                    <a:pt x="153689" y="127174"/>
                  </a:lnTo>
                  <a:lnTo>
                    <a:pt x="155720" y="135186"/>
                  </a:lnTo>
                  <a:lnTo>
                    <a:pt x="147500" y="136078"/>
                  </a:lnTo>
                  <a:lnTo>
                    <a:pt x="148469" y="144290"/>
                  </a:lnTo>
                  <a:lnTo>
                    <a:pt x="140197" y="144101"/>
                  </a:lnTo>
                  <a:lnTo>
                    <a:pt x="140088" y="152364"/>
                  </a:lnTo>
                  <a:lnTo>
                    <a:pt x="131912" y="151094"/>
                  </a:lnTo>
                  <a:lnTo>
                    <a:pt x="130724" y="159274"/>
                  </a:lnTo>
                  <a:lnTo>
                    <a:pt x="122789" y="156953"/>
                  </a:lnTo>
                  <a:lnTo>
                    <a:pt x="120542" y="164912"/>
                  </a:lnTo>
                  <a:lnTo>
                    <a:pt x="112975" y="161573"/>
                  </a:lnTo>
                  <a:lnTo>
                    <a:pt x="109706" y="169175"/>
                  </a:lnTo>
                  <a:lnTo>
                    <a:pt x="102642" y="164881"/>
                  </a:lnTo>
                  <a:lnTo>
                    <a:pt x="98410" y="171979"/>
                  </a:lnTo>
                  <a:lnTo>
                    <a:pt x="91966" y="166781"/>
                  </a:lnTo>
                  <a:lnTo>
                    <a:pt x="86844" y="173281"/>
                  </a:lnTo>
                  <a:lnTo>
                    <a:pt x="81134" y="167306"/>
                  </a:lnTo>
                  <a:lnTo>
                    <a:pt x="75209" y="173071"/>
                  </a:lnTo>
                  <a:lnTo>
                    <a:pt x="70325" y="166393"/>
                  </a:lnTo>
                  <a:lnTo>
                    <a:pt x="63697" y="171338"/>
                  </a:lnTo>
                  <a:lnTo>
                    <a:pt x="59728" y="164083"/>
                  </a:lnTo>
                  <a:lnTo>
                    <a:pt x="52511" y="168115"/>
                  </a:lnTo>
                  <a:lnTo>
                    <a:pt x="49525" y="160408"/>
                  </a:lnTo>
                  <a:lnTo>
                    <a:pt x="41844" y="163474"/>
                  </a:lnTo>
                  <a:lnTo>
                    <a:pt x="39885" y="155430"/>
                  </a:lnTo>
                  <a:lnTo>
                    <a:pt x="31872" y="157467"/>
                  </a:lnTo>
                  <a:lnTo>
                    <a:pt x="30981" y="149246"/>
                  </a:lnTo>
                  <a:lnTo>
                    <a:pt x="22768" y="150212"/>
                  </a:lnTo>
                  <a:lnTo>
                    <a:pt x="22961" y="141937"/>
                  </a:lnTo>
                  <a:lnTo>
                    <a:pt x="14690" y="141832"/>
                  </a:lnTo>
                  <a:lnTo>
                    <a:pt x="15962" y="133663"/>
                  </a:lnTo>
                  <a:lnTo>
                    <a:pt x="7776" y="132466"/>
                  </a:lnTo>
                  <a:lnTo>
                    <a:pt x="10099" y="124538"/>
                  </a:lnTo>
                  <a:lnTo>
                    <a:pt x="2141" y="122281"/>
                  </a:lnTo>
                  <a:lnTo>
                    <a:pt x="5483" y="114721"/>
                  </a:lnTo>
                  <a:lnTo>
                    <a:pt x="-2115" y="111455"/>
                  </a:lnTo>
                  <a:lnTo>
                    <a:pt x="2188" y="104388"/>
                  </a:lnTo>
                  <a:lnTo>
                    <a:pt x="-4919" y="100157"/>
                  </a:lnTo>
                  <a:lnTo>
                    <a:pt x="265" y="93709"/>
                  </a:lnTo>
                  <a:lnTo>
                    <a:pt x="-6228" y="88585"/>
                  </a:lnTo>
                  <a:lnTo>
                    <a:pt x="-242" y="82884"/>
                  </a:lnTo>
                  <a:lnTo>
                    <a:pt x="-6013" y="76951"/>
                  </a:lnTo>
                  <a:lnTo>
                    <a:pt x="662" y="72068"/>
                  </a:lnTo>
                  <a:lnTo>
                    <a:pt x="-4283" y="65432"/>
                  </a:lnTo>
                  <a:lnTo>
                    <a:pt x="2975" y="61473"/>
                  </a:lnTo>
                  <a:lnTo>
                    <a:pt x="-1065" y="54260"/>
                  </a:lnTo>
                  <a:lnTo>
                    <a:pt x="6650" y="51277"/>
                  </a:lnTo>
                  <a:lnTo>
                    <a:pt x="3585" y="43581"/>
                  </a:lnTo>
                  <a:lnTo>
                    <a:pt x="11623" y="41638"/>
                  </a:lnTo>
                  <a:lnTo>
                    <a:pt x="9590" y="33616"/>
                  </a:lnTo>
                  <a:lnTo>
                    <a:pt x="17814" y="32723"/>
                  </a:lnTo>
                  <a:lnTo>
                    <a:pt x="16843" y="24512"/>
                  </a:lnTo>
                  <a:lnTo>
                    <a:pt x="25112" y="24701"/>
                  </a:lnTo>
                  <a:lnTo>
                    <a:pt x="25226" y="16437"/>
                  </a:lnTo>
                  <a:lnTo>
                    <a:pt x="33396" y="17697"/>
                  </a:lnTo>
                  <a:lnTo>
                    <a:pt x="34590" y="9518"/>
                  </a:lnTo>
                  <a:lnTo>
                    <a:pt x="42521" y="11849"/>
                  </a:lnTo>
                  <a:lnTo>
                    <a:pt x="44771" y="3889"/>
                  </a:lnTo>
                  <a:lnTo>
                    <a:pt x="52340" y="7229"/>
                  </a:lnTo>
                  <a:lnTo>
                    <a:pt x="55606" y="-374"/>
                  </a:lnTo>
                  <a:lnTo>
                    <a:pt x="62670" y="3931"/>
                  </a:lnTo>
                  <a:lnTo>
                    <a:pt x="66903" y="-3177"/>
                  </a:lnTo>
                  <a:lnTo>
                    <a:pt x="73347" y="2010"/>
                  </a:lnTo>
                  <a:lnTo>
                    <a:pt x="78468" y="-4479"/>
                  </a:lnTo>
                  <a:lnTo>
                    <a:pt x="84179" y="1495"/>
                  </a:lnTo>
                  <a:lnTo>
                    <a:pt x="90106" y="-4269"/>
                  </a:lnTo>
                  <a:lnTo>
                    <a:pt x="94989" y="2409"/>
                  </a:lnTo>
                  <a:lnTo>
                    <a:pt x="101617" y="-2537"/>
                  </a:lnTo>
                  <a:lnTo>
                    <a:pt x="105582" y="4719"/>
                  </a:lnTo>
                  <a:lnTo>
                    <a:pt x="112799" y="687"/>
                  </a:lnTo>
                  <a:lnTo>
                    <a:pt x="115790" y="8394"/>
                  </a:lnTo>
                  <a:lnTo>
                    <a:pt x="123470" y="5328"/>
                  </a:lnTo>
                  <a:lnTo>
                    <a:pt x="125424" y="13371"/>
                  </a:lnTo>
                  <a:lnTo>
                    <a:pt x="133443" y="11334"/>
                  </a:lnTo>
                  <a:lnTo>
                    <a:pt x="134331" y="19556"/>
                  </a:lnTo>
                  <a:lnTo>
                    <a:pt x="142544" y="18590"/>
                  </a:lnTo>
                  <a:lnTo>
                    <a:pt x="142354" y="26854"/>
                  </a:lnTo>
                  <a:lnTo>
                    <a:pt x="150625" y="26969"/>
                  </a:lnTo>
                  <a:lnTo>
                    <a:pt x="149351" y="35138"/>
                  </a:lnTo>
                  <a:lnTo>
                    <a:pt x="157535" y="36335"/>
                  </a:lnTo>
                  <a:lnTo>
                    <a:pt x="155215" y="44274"/>
                  </a:lnTo>
                  <a:lnTo>
                    <a:pt x="163172" y="46521"/>
                  </a:lnTo>
                  <a:lnTo>
                    <a:pt x="159830" y="54081"/>
                  </a:lnTo>
                  <a:lnTo>
                    <a:pt x="167430" y="57357"/>
                  </a:lnTo>
                  <a:lnTo>
                    <a:pt x="163127" y="64413"/>
                  </a:lnTo>
                  <a:lnTo>
                    <a:pt x="170231" y="68656"/>
                  </a:lnTo>
                  <a:lnTo>
                    <a:pt x="165046" y="75092"/>
                  </a:lnTo>
                </a:path>
              </a:pathLst>
            </a:custGeom>
            <a:solidFill>
              <a:srgbClr val="00000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07" name="Freeform: Shape 396">
              <a:extLst>
                <a:ext uri="{FF2B5EF4-FFF2-40B4-BE49-F238E27FC236}">
                  <a16:creationId xmlns:a16="http://schemas.microsoft.com/office/drawing/2014/main" id="{72D08E94-F1AE-4E11-B2F8-C7E33CA01884}"/>
                </a:ext>
              </a:extLst>
            </p:cNvPr>
            <p:cNvSpPr/>
            <p:nvPr/>
          </p:nvSpPr>
          <p:spPr>
            <a:xfrm flipV="1">
              <a:off x="1635835" y="7455437"/>
              <a:ext cx="989136" cy="956291"/>
            </a:xfrm>
            <a:custGeom>
              <a:avLst/>
              <a:gdLst>
                <a:gd name="connsiteX0" fmla="*/ 491431 w 514073"/>
                <a:gd name="connsiteY0" fmla="*/ 489811 h 497002"/>
                <a:gd name="connsiteX1" fmla="*/ 167770 w 514073"/>
                <a:gd name="connsiteY1" fmla="*/ 191391 h 497002"/>
                <a:gd name="connsiteX2" fmla="*/ -8383 w 514073"/>
                <a:gd name="connsiteY2" fmla="*/ 21370 h 497002"/>
                <a:gd name="connsiteX3" fmla="*/ 19654 w 514073"/>
                <a:gd name="connsiteY3" fmla="*/ -7191 h 497002"/>
                <a:gd name="connsiteX4" fmla="*/ 188616 w 514073"/>
                <a:gd name="connsiteY4" fmla="*/ 188105 h 497002"/>
                <a:gd name="connsiteX5" fmla="*/ 439864 w 514073"/>
                <a:gd name="connsiteY5" fmla="*/ 418503 h 497002"/>
                <a:gd name="connsiteX6" fmla="*/ 505691 w 514073"/>
                <a:gd name="connsiteY6" fmla="*/ 464579 h 497002"/>
                <a:gd name="connsiteX7" fmla="*/ 491431 w 514073"/>
                <a:gd name="connsiteY7" fmla="*/ 489811 h 497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073" h="497002">
                  <a:moveTo>
                    <a:pt x="491431" y="489811"/>
                  </a:moveTo>
                  <a:cubicBezTo>
                    <a:pt x="377324" y="406439"/>
                    <a:pt x="219336" y="246245"/>
                    <a:pt x="167770" y="191391"/>
                  </a:cubicBezTo>
                  <a:cubicBezTo>
                    <a:pt x="116204" y="136538"/>
                    <a:pt x="-8383" y="21370"/>
                    <a:pt x="-8383" y="21370"/>
                  </a:cubicBezTo>
                  <a:lnTo>
                    <a:pt x="19654" y="-7191"/>
                  </a:lnTo>
                  <a:cubicBezTo>
                    <a:pt x="19654" y="-7191"/>
                    <a:pt x="70123" y="69608"/>
                    <a:pt x="188616" y="188105"/>
                  </a:cubicBezTo>
                  <a:cubicBezTo>
                    <a:pt x="307108" y="306591"/>
                    <a:pt x="408048" y="397660"/>
                    <a:pt x="439864" y="418503"/>
                  </a:cubicBezTo>
                  <a:cubicBezTo>
                    <a:pt x="471680" y="439347"/>
                    <a:pt x="505691" y="464579"/>
                    <a:pt x="505691" y="464579"/>
                  </a:cubicBezTo>
                  <a:lnTo>
                    <a:pt x="491431" y="489811"/>
                  </a:lnTo>
                </a:path>
              </a:pathLst>
            </a:custGeom>
            <a:solidFill>
              <a:srgbClr val="41B0BB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08" name="Freeform: Shape 397">
              <a:extLst>
                <a:ext uri="{FF2B5EF4-FFF2-40B4-BE49-F238E27FC236}">
                  <a16:creationId xmlns:a16="http://schemas.microsoft.com/office/drawing/2014/main" id="{7EFA9E08-9D87-4059-B990-43BD055D6C63}"/>
                </a:ext>
              </a:extLst>
            </p:cNvPr>
            <p:cNvSpPr/>
            <p:nvPr/>
          </p:nvSpPr>
          <p:spPr>
            <a:xfrm flipV="1">
              <a:off x="1579928" y="8244339"/>
              <a:ext cx="50312" cy="24680"/>
            </a:xfrm>
            <a:custGeom>
              <a:avLst/>
              <a:gdLst>
                <a:gd name="connsiteX0" fmla="*/ 19978 w 26148"/>
                <a:gd name="connsiteY0" fmla="*/ 2630 h 12827"/>
                <a:gd name="connsiteX1" fmla="*/ 15211 w 26148"/>
                <a:gd name="connsiteY1" fmla="*/ -3481 h 12827"/>
                <a:gd name="connsiteX2" fmla="*/ 6 w 26148"/>
                <a:gd name="connsiteY2" fmla="*/ -5340 h 12827"/>
                <a:gd name="connsiteX3" fmla="*/ -6089 w 26148"/>
                <a:gd name="connsiteY3" fmla="*/ -552 h 12827"/>
                <a:gd name="connsiteX4" fmla="*/ -1324 w 26148"/>
                <a:gd name="connsiteY4" fmla="*/ 5549 h 12827"/>
                <a:gd name="connsiteX5" fmla="*/ 13883 w 26148"/>
                <a:gd name="connsiteY5" fmla="*/ 7408 h 12827"/>
                <a:gd name="connsiteX6" fmla="*/ 19978 w 26148"/>
                <a:gd name="connsiteY6" fmla="*/ 2630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48" h="12827">
                  <a:moveTo>
                    <a:pt x="19978" y="2630"/>
                  </a:moveTo>
                  <a:cubicBezTo>
                    <a:pt x="20346" y="-384"/>
                    <a:pt x="18210" y="-3114"/>
                    <a:pt x="15211" y="-3481"/>
                  </a:cubicBezTo>
                  <a:lnTo>
                    <a:pt x="6" y="-5340"/>
                  </a:lnTo>
                  <a:cubicBezTo>
                    <a:pt x="-2994" y="-5697"/>
                    <a:pt x="-5722" y="-3565"/>
                    <a:pt x="-6089" y="-552"/>
                  </a:cubicBezTo>
                  <a:cubicBezTo>
                    <a:pt x="-6455" y="2452"/>
                    <a:pt x="-4321" y="5192"/>
                    <a:pt x="-1324" y="5549"/>
                  </a:cubicBezTo>
                  <a:lnTo>
                    <a:pt x="13883" y="7408"/>
                  </a:lnTo>
                  <a:cubicBezTo>
                    <a:pt x="16883" y="7775"/>
                    <a:pt x="19611" y="5633"/>
                    <a:pt x="19978" y="2630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09" name="Freeform: Shape 398">
              <a:extLst>
                <a:ext uri="{FF2B5EF4-FFF2-40B4-BE49-F238E27FC236}">
                  <a16:creationId xmlns:a16="http://schemas.microsoft.com/office/drawing/2014/main" id="{C5FA8D23-BC11-4911-8941-D93A44668699}"/>
                </a:ext>
              </a:extLst>
            </p:cNvPr>
            <p:cNvSpPr/>
            <p:nvPr/>
          </p:nvSpPr>
          <p:spPr>
            <a:xfrm flipV="1">
              <a:off x="1630084" y="8238220"/>
              <a:ext cx="50314" cy="24680"/>
            </a:xfrm>
            <a:custGeom>
              <a:avLst/>
              <a:gdLst>
                <a:gd name="connsiteX0" fmla="*/ 19764 w 26149"/>
                <a:gd name="connsiteY0" fmla="*/ 2587 h 12827"/>
                <a:gd name="connsiteX1" fmla="*/ 14995 w 26149"/>
                <a:gd name="connsiteY1" fmla="*/ -3513 h 12827"/>
                <a:gd name="connsiteX2" fmla="*/ -209 w 26149"/>
                <a:gd name="connsiteY2" fmla="*/ -5372 h 12827"/>
                <a:gd name="connsiteX3" fmla="*/ -6304 w 26149"/>
                <a:gd name="connsiteY3" fmla="*/ -584 h 12827"/>
                <a:gd name="connsiteX4" fmla="*/ -1537 w 26149"/>
                <a:gd name="connsiteY4" fmla="*/ 5517 h 12827"/>
                <a:gd name="connsiteX5" fmla="*/ 13670 w 26149"/>
                <a:gd name="connsiteY5" fmla="*/ 7375 h 12827"/>
                <a:gd name="connsiteX6" fmla="*/ 19764 w 26149"/>
                <a:gd name="connsiteY6" fmla="*/ 2587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49" h="12827">
                  <a:moveTo>
                    <a:pt x="19764" y="2587"/>
                  </a:moveTo>
                  <a:cubicBezTo>
                    <a:pt x="20130" y="-416"/>
                    <a:pt x="17996" y="-3156"/>
                    <a:pt x="14995" y="-3513"/>
                  </a:cubicBezTo>
                  <a:lnTo>
                    <a:pt x="-209" y="-5372"/>
                  </a:lnTo>
                  <a:cubicBezTo>
                    <a:pt x="-3208" y="-5740"/>
                    <a:pt x="-5935" y="-3597"/>
                    <a:pt x="-6304" y="-584"/>
                  </a:cubicBezTo>
                  <a:cubicBezTo>
                    <a:pt x="-6670" y="2419"/>
                    <a:pt x="-4535" y="5149"/>
                    <a:pt x="-1537" y="5517"/>
                  </a:cubicBezTo>
                  <a:lnTo>
                    <a:pt x="13670" y="7375"/>
                  </a:lnTo>
                  <a:cubicBezTo>
                    <a:pt x="16669" y="7732"/>
                    <a:pt x="19398" y="5601"/>
                    <a:pt x="19764" y="2587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10" name="Freeform: Shape 399">
              <a:extLst>
                <a:ext uri="{FF2B5EF4-FFF2-40B4-BE49-F238E27FC236}">
                  <a16:creationId xmlns:a16="http://schemas.microsoft.com/office/drawing/2014/main" id="{9627C868-2583-4ADE-9224-68CDA2A24D5E}"/>
                </a:ext>
              </a:extLst>
            </p:cNvPr>
            <p:cNvSpPr/>
            <p:nvPr/>
          </p:nvSpPr>
          <p:spPr>
            <a:xfrm flipV="1">
              <a:off x="1680241" y="8232100"/>
              <a:ext cx="50310" cy="24680"/>
            </a:xfrm>
            <a:custGeom>
              <a:avLst/>
              <a:gdLst>
                <a:gd name="connsiteX0" fmla="*/ 19546 w 26147"/>
                <a:gd name="connsiteY0" fmla="*/ 2553 h 12827"/>
                <a:gd name="connsiteX1" fmla="*/ 14781 w 26147"/>
                <a:gd name="connsiteY1" fmla="*/ -3558 h 12827"/>
                <a:gd name="connsiteX2" fmla="*/ -425 w 26147"/>
                <a:gd name="connsiteY2" fmla="*/ -5406 h 12827"/>
                <a:gd name="connsiteX3" fmla="*/ -6519 w 26147"/>
                <a:gd name="connsiteY3" fmla="*/ -629 h 12827"/>
                <a:gd name="connsiteX4" fmla="*/ -1754 w 26147"/>
                <a:gd name="connsiteY4" fmla="*/ 5483 h 12827"/>
                <a:gd name="connsiteX5" fmla="*/ 13452 w 26147"/>
                <a:gd name="connsiteY5" fmla="*/ 7341 h 12827"/>
                <a:gd name="connsiteX6" fmla="*/ 19546 w 26147"/>
                <a:gd name="connsiteY6" fmla="*/ 2553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47" h="12827">
                  <a:moveTo>
                    <a:pt x="19546" y="2553"/>
                  </a:moveTo>
                  <a:cubicBezTo>
                    <a:pt x="19914" y="-461"/>
                    <a:pt x="17780" y="-3191"/>
                    <a:pt x="14781" y="-3558"/>
                  </a:cubicBezTo>
                  <a:lnTo>
                    <a:pt x="-425" y="-5406"/>
                  </a:lnTo>
                  <a:cubicBezTo>
                    <a:pt x="-3424" y="-5774"/>
                    <a:pt x="-6153" y="-3632"/>
                    <a:pt x="-6519" y="-629"/>
                  </a:cubicBezTo>
                  <a:cubicBezTo>
                    <a:pt x="-6885" y="2385"/>
                    <a:pt x="-4754" y="5115"/>
                    <a:pt x="-1754" y="5483"/>
                  </a:cubicBezTo>
                  <a:lnTo>
                    <a:pt x="13452" y="7341"/>
                  </a:lnTo>
                  <a:cubicBezTo>
                    <a:pt x="16453" y="7698"/>
                    <a:pt x="19180" y="5556"/>
                    <a:pt x="19546" y="2553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11" name="Freeform: Shape 400">
              <a:extLst>
                <a:ext uri="{FF2B5EF4-FFF2-40B4-BE49-F238E27FC236}">
                  <a16:creationId xmlns:a16="http://schemas.microsoft.com/office/drawing/2014/main" id="{204DEE6C-FCE6-4B71-8E9E-13381970F2A5}"/>
                </a:ext>
              </a:extLst>
            </p:cNvPr>
            <p:cNvSpPr/>
            <p:nvPr/>
          </p:nvSpPr>
          <p:spPr>
            <a:xfrm flipV="1">
              <a:off x="1730393" y="8225993"/>
              <a:ext cx="50315" cy="24684"/>
            </a:xfrm>
            <a:custGeom>
              <a:avLst/>
              <a:gdLst>
                <a:gd name="connsiteX0" fmla="*/ 19335 w 26150"/>
                <a:gd name="connsiteY0" fmla="*/ 2519 h 12829"/>
                <a:gd name="connsiteX1" fmla="*/ 14566 w 26150"/>
                <a:gd name="connsiteY1" fmla="*/ -3582 h 12829"/>
                <a:gd name="connsiteX2" fmla="*/ -639 w 26150"/>
                <a:gd name="connsiteY2" fmla="*/ -5441 h 12829"/>
                <a:gd name="connsiteX3" fmla="*/ -6734 w 26150"/>
                <a:gd name="connsiteY3" fmla="*/ -652 h 12829"/>
                <a:gd name="connsiteX4" fmla="*/ -1966 w 26150"/>
                <a:gd name="connsiteY4" fmla="*/ 5459 h 12829"/>
                <a:gd name="connsiteX5" fmla="*/ 13240 w 26150"/>
                <a:gd name="connsiteY5" fmla="*/ 7307 h 12829"/>
                <a:gd name="connsiteX6" fmla="*/ 19335 w 26150"/>
                <a:gd name="connsiteY6" fmla="*/ 2519 h 1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50" h="12829">
                  <a:moveTo>
                    <a:pt x="19335" y="2519"/>
                  </a:moveTo>
                  <a:cubicBezTo>
                    <a:pt x="19701" y="-484"/>
                    <a:pt x="17567" y="-3225"/>
                    <a:pt x="14566" y="-3582"/>
                  </a:cubicBezTo>
                  <a:lnTo>
                    <a:pt x="-639" y="-5441"/>
                  </a:lnTo>
                  <a:cubicBezTo>
                    <a:pt x="-3637" y="-5808"/>
                    <a:pt x="-6367" y="-3666"/>
                    <a:pt x="-6734" y="-652"/>
                  </a:cubicBezTo>
                  <a:cubicBezTo>
                    <a:pt x="-7100" y="2351"/>
                    <a:pt x="-4966" y="5091"/>
                    <a:pt x="-1966" y="5459"/>
                  </a:cubicBezTo>
                  <a:lnTo>
                    <a:pt x="13240" y="7307"/>
                  </a:lnTo>
                  <a:cubicBezTo>
                    <a:pt x="16238" y="7674"/>
                    <a:pt x="18968" y="5532"/>
                    <a:pt x="19335" y="2519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12" name="Freeform: Shape 401">
              <a:extLst>
                <a:ext uri="{FF2B5EF4-FFF2-40B4-BE49-F238E27FC236}">
                  <a16:creationId xmlns:a16="http://schemas.microsoft.com/office/drawing/2014/main" id="{EB59DD57-1B06-4B7C-94A4-E75179BF524E}"/>
                </a:ext>
              </a:extLst>
            </p:cNvPr>
            <p:cNvSpPr/>
            <p:nvPr/>
          </p:nvSpPr>
          <p:spPr>
            <a:xfrm flipV="1">
              <a:off x="1780553" y="8219876"/>
              <a:ext cx="50312" cy="24680"/>
            </a:xfrm>
            <a:custGeom>
              <a:avLst/>
              <a:gdLst>
                <a:gd name="connsiteX0" fmla="*/ 19117 w 26148"/>
                <a:gd name="connsiteY0" fmla="*/ 2484 h 12827"/>
                <a:gd name="connsiteX1" fmla="*/ 14351 w 26148"/>
                <a:gd name="connsiteY1" fmla="*/ -3627 h 12827"/>
                <a:gd name="connsiteX2" fmla="*/ -856 w 26148"/>
                <a:gd name="connsiteY2" fmla="*/ -5475 h 12827"/>
                <a:gd name="connsiteX3" fmla="*/ -6949 w 26148"/>
                <a:gd name="connsiteY3" fmla="*/ -697 h 12827"/>
                <a:gd name="connsiteX4" fmla="*/ -2184 w 26148"/>
                <a:gd name="connsiteY4" fmla="*/ 5414 h 12827"/>
                <a:gd name="connsiteX5" fmla="*/ 13022 w 26148"/>
                <a:gd name="connsiteY5" fmla="*/ 7273 h 12827"/>
                <a:gd name="connsiteX6" fmla="*/ 19117 w 26148"/>
                <a:gd name="connsiteY6" fmla="*/ 2484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48" h="12827">
                  <a:moveTo>
                    <a:pt x="19117" y="2484"/>
                  </a:moveTo>
                  <a:cubicBezTo>
                    <a:pt x="19484" y="-519"/>
                    <a:pt x="17349" y="-3259"/>
                    <a:pt x="14351" y="-3627"/>
                  </a:cubicBezTo>
                  <a:lnTo>
                    <a:pt x="-856" y="-5475"/>
                  </a:lnTo>
                  <a:cubicBezTo>
                    <a:pt x="-3856" y="-5842"/>
                    <a:pt x="-6584" y="-3700"/>
                    <a:pt x="-6949" y="-697"/>
                  </a:cubicBezTo>
                  <a:cubicBezTo>
                    <a:pt x="-7316" y="2316"/>
                    <a:pt x="-5185" y="5046"/>
                    <a:pt x="-2184" y="5414"/>
                  </a:cubicBezTo>
                  <a:lnTo>
                    <a:pt x="13022" y="7273"/>
                  </a:lnTo>
                  <a:cubicBezTo>
                    <a:pt x="16023" y="7630"/>
                    <a:pt x="18749" y="5487"/>
                    <a:pt x="19117" y="2484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13" name="Freeform: Shape 402">
              <a:extLst>
                <a:ext uri="{FF2B5EF4-FFF2-40B4-BE49-F238E27FC236}">
                  <a16:creationId xmlns:a16="http://schemas.microsoft.com/office/drawing/2014/main" id="{6AC5E0AF-6227-4F70-81F5-C6EC2F6EC557}"/>
                </a:ext>
              </a:extLst>
            </p:cNvPr>
            <p:cNvSpPr/>
            <p:nvPr/>
          </p:nvSpPr>
          <p:spPr>
            <a:xfrm flipV="1">
              <a:off x="1830708" y="8213771"/>
              <a:ext cx="50308" cy="24680"/>
            </a:xfrm>
            <a:custGeom>
              <a:avLst/>
              <a:gdLst>
                <a:gd name="connsiteX0" fmla="*/ 18900 w 26146"/>
                <a:gd name="connsiteY0" fmla="*/ 2458 h 12827"/>
                <a:gd name="connsiteX1" fmla="*/ 14137 w 26146"/>
                <a:gd name="connsiteY1" fmla="*/ -3653 h 12827"/>
                <a:gd name="connsiteX2" fmla="*/ -1070 w 26146"/>
                <a:gd name="connsiteY2" fmla="*/ -5511 h 12827"/>
                <a:gd name="connsiteX3" fmla="*/ -7164 w 26146"/>
                <a:gd name="connsiteY3" fmla="*/ -723 h 12827"/>
                <a:gd name="connsiteX4" fmla="*/ -2398 w 26146"/>
                <a:gd name="connsiteY4" fmla="*/ 5388 h 12827"/>
                <a:gd name="connsiteX5" fmla="*/ 12806 w 26146"/>
                <a:gd name="connsiteY5" fmla="*/ 7236 h 12827"/>
                <a:gd name="connsiteX6" fmla="*/ 18900 w 26146"/>
                <a:gd name="connsiteY6" fmla="*/ 2458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46" h="12827">
                  <a:moveTo>
                    <a:pt x="18900" y="2458"/>
                  </a:moveTo>
                  <a:cubicBezTo>
                    <a:pt x="19270" y="-555"/>
                    <a:pt x="17135" y="-3285"/>
                    <a:pt x="14137" y="-3653"/>
                  </a:cubicBezTo>
                  <a:lnTo>
                    <a:pt x="-1070" y="-5511"/>
                  </a:lnTo>
                  <a:cubicBezTo>
                    <a:pt x="-4071" y="-5868"/>
                    <a:pt x="-6797" y="-3726"/>
                    <a:pt x="-7164" y="-723"/>
                  </a:cubicBezTo>
                  <a:cubicBezTo>
                    <a:pt x="-7532" y="2280"/>
                    <a:pt x="-5396" y="5021"/>
                    <a:pt x="-2398" y="5388"/>
                  </a:cubicBezTo>
                  <a:lnTo>
                    <a:pt x="12806" y="7236"/>
                  </a:lnTo>
                  <a:cubicBezTo>
                    <a:pt x="15808" y="7604"/>
                    <a:pt x="18536" y="5462"/>
                    <a:pt x="18900" y="2458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14" name="Freeform: Shape 403">
              <a:extLst>
                <a:ext uri="{FF2B5EF4-FFF2-40B4-BE49-F238E27FC236}">
                  <a16:creationId xmlns:a16="http://schemas.microsoft.com/office/drawing/2014/main" id="{EF56530C-B043-4638-A39B-9CE537D44E74}"/>
                </a:ext>
              </a:extLst>
            </p:cNvPr>
            <p:cNvSpPr/>
            <p:nvPr/>
          </p:nvSpPr>
          <p:spPr>
            <a:xfrm flipV="1">
              <a:off x="1880858" y="8207648"/>
              <a:ext cx="50315" cy="24680"/>
            </a:xfrm>
            <a:custGeom>
              <a:avLst/>
              <a:gdLst>
                <a:gd name="connsiteX0" fmla="*/ 18689 w 26150"/>
                <a:gd name="connsiteY0" fmla="*/ 2424 h 12827"/>
                <a:gd name="connsiteX1" fmla="*/ 13921 w 26150"/>
                <a:gd name="connsiteY1" fmla="*/ -3687 h 12827"/>
                <a:gd name="connsiteX2" fmla="*/ -1282 w 26150"/>
                <a:gd name="connsiteY2" fmla="*/ -5546 h 12827"/>
                <a:gd name="connsiteX3" fmla="*/ -7380 w 26150"/>
                <a:gd name="connsiteY3" fmla="*/ -757 h 12827"/>
                <a:gd name="connsiteX4" fmla="*/ -2611 w 26150"/>
                <a:gd name="connsiteY4" fmla="*/ 5343 h 12827"/>
                <a:gd name="connsiteX5" fmla="*/ 12594 w 26150"/>
                <a:gd name="connsiteY5" fmla="*/ 7202 h 12827"/>
                <a:gd name="connsiteX6" fmla="*/ 18689 w 26150"/>
                <a:gd name="connsiteY6" fmla="*/ 2424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50" h="12827">
                  <a:moveTo>
                    <a:pt x="18689" y="2424"/>
                  </a:moveTo>
                  <a:cubicBezTo>
                    <a:pt x="19056" y="-589"/>
                    <a:pt x="16921" y="-3319"/>
                    <a:pt x="13921" y="-3687"/>
                  </a:cubicBezTo>
                  <a:lnTo>
                    <a:pt x="-1282" y="-5546"/>
                  </a:lnTo>
                  <a:cubicBezTo>
                    <a:pt x="-4282" y="-5903"/>
                    <a:pt x="-7010" y="-3771"/>
                    <a:pt x="-7380" y="-757"/>
                  </a:cubicBezTo>
                  <a:cubicBezTo>
                    <a:pt x="-7744" y="2246"/>
                    <a:pt x="-5612" y="4986"/>
                    <a:pt x="-2611" y="5343"/>
                  </a:cubicBezTo>
                  <a:lnTo>
                    <a:pt x="12594" y="7202"/>
                  </a:lnTo>
                  <a:cubicBezTo>
                    <a:pt x="15596" y="7569"/>
                    <a:pt x="18324" y="5427"/>
                    <a:pt x="18689" y="2424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15" name="Freeform: Shape 404">
              <a:extLst>
                <a:ext uri="{FF2B5EF4-FFF2-40B4-BE49-F238E27FC236}">
                  <a16:creationId xmlns:a16="http://schemas.microsoft.com/office/drawing/2014/main" id="{0C2DDF91-46E6-4604-80F0-AC5EEEE34DAB}"/>
                </a:ext>
              </a:extLst>
            </p:cNvPr>
            <p:cNvSpPr/>
            <p:nvPr/>
          </p:nvSpPr>
          <p:spPr>
            <a:xfrm flipV="1">
              <a:off x="1931018" y="8201528"/>
              <a:ext cx="50312" cy="24684"/>
            </a:xfrm>
            <a:custGeom>
              <a:avLst/>
              <a:gdLst>
                <a:gd name="connsiteX0" fmla="*/ 18472 w 26148"/>
                <a:gd name="connsiteY0" fmla="*/ 2381 h 12829"/>
                <a:gd name="connsiteX1" fmla="*/ 13704 w 26148"/>
                <a:gd name="connsiteY1" fmla="*/ -3730 h 12829"/>
                <a:gd name="connsiteX2" fmla="*/ -1500 w 26148"/>
                <a:gd name="connsiteY2" fmla="*/ -5578 h 12829"/>
                <a:gd name="connsiteX3" fmla="*/ -7595 w 26148"/>
                <a:gd name="connsiteY3" fmla="*/ -790 h 12829"/>
                <a:gd name="connsiteX4" fmla="*/ -2829 w 26148"/>
                <a:gd name="connsiteY4" fmla="*/ 5311 h 12829"/>
                <a:gd name="connsiteX5" fmla="*/ 12378 w 26148"/>
                <a:gd name="connsiteY5" fmla="*/ 7170 h 12829"/>
                <a:gd name="connsiteX6" fmla="*/ 18472 w 26148"/>
                <a:gd name="connsiteY6" fmla="*/ 2381 h 1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48" h="12829">
                  <a:moveTo>
                    <a:pt x="18472" y="2381"/>
                  </a:moveTo>
                  <a:cubicBezTo>
                    <a:pt x="18838" y="-632"/>
                    <a:pt x="16705" y="-3362"/>
                    <a:pt x="13704" y="-3730"/>
                  </a:cubicBezTo>
                  <a:lnTo>
                    <a:pt x="-1500" y="-5578"/>
                  </a:lnTo>
                  <a:cubicBezTo>
                    <a:pt x="-4500" y="-5945"/>
                    <a:pt x="-7228" y="-3803"/>
                    <a:pt x="-7595" y="-790"/>
                  </a:cubicBezTo>
                  <a:cubicBezTo>
                    <a:pt x="-7960" y="2213"/>
                    <a:pt x="-5828" y="4944"/>
                    <a:pt x="-2829" y="5311"/>
                  </a:cubicBezTo>
                  <a:lnTo>
                    <a:pt x="12378" y="7170"/>
                  </a:lnTo>
                  <a:cubicBezTo>
                    <a:pt x="15376" y="7537"/>
                    <a:pt x="18104" y="5395"/>
                    <a:pt x="18472" y="2381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16" name="Freeform: Shape 405">
              <a:extLst>
                <a:ext uri="{FF2B5EF4-FFF2-40B4-BE49-F238E27FC236}">
                  <a16:creationId xmlns:a16="http://schemas.microsoft.com/office/drawing/2014/main" id="{4487D00D-94BD-493E-BA90-2A9995927D57}"/>
                </a:ext>
              </a:extLst>
            </p:cNvPr>
            <p:cNvSpPr/>
            <p:nvPr/>
          </p:nvSpPr>
          <p:spPr>
            <a:xfrm flipV="1">
              <a:off x="1981174" y="8195424"/>
              <a:ext cx="50314" cy="24665"/>
            </a:xfrm>
            <a:custGeom>
              <a:avLst/>
              <a:gdLst>
                <a:gd name="connsiteX0" fmla="*/ 18258 w 26149"/>
                <a:gd name="connsiteY0" fmla="*/ 2347 h 12819"/>
                <a:gd name="connsiteX1" fmla="*/ 13490 w 26149"/>
                <a:gd name="connsiteY1" fmla="*/ -3764 h 12819"/>
                <a:gd name="connsiteX2" fmla="*/ -1716 w 26149"/>
                <a:gd name="connsiteY2" fmla="*/ -5612 h 12819"/>
                <a:gd name="connsiteX3" fmla="*/ -7809 w 26149"/>
                <a:gd name="connsiteY3" fmla="*/ -834 h 12819"/>
                <a:gd name="connsiteX4" fmla="*/ -3042 w 26149"/>
                <a:gd name="connsiteY4" fmla="*/ 5277 h 12819"/>
                <a:gd name="connsiteX5" fmla="*/ 12163 w 26149"/>
                <a:gd name="connsiteY5" fmla="*/ 7125 h 12819"/>
                <a:gd name="connsiteX6" fmla="*/ 18258 w 26149"/>
                <a:gd name="connsiteY6" fmla="*/ 2347 h 1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49" h="12819">
                  <a:moveTo>
                    <a:pt x="18258" y="2347"/>
                  </a:moveTo>
                  <a:cubicBezTo>
                    <a:pt x="18624" y="-666"/>
                    <a:pt x="16489" y="-3396"/>
                    <a:pt x="13490" y="-3764"/>
                  </a:cubicBezTo>
                  <a:lnTo>
                    <a:pt x="-1716" y="-5612"/>
                  </a:lnTo>
                  <a:cubicBezTo>
                    <a:pt x="-4714" y="-5979"/>
                    <a:pt x="-7444" y="-3848"/>
                    <a:pt x="-7809" y="-834"/>
                  </a:cubicBezTo>
                  <a:cubicBezTo>
                    <a:pt x="-8178" y="2179"/>
                    <a:pt x="-6041" y="4909"/>
                    <a:pt x="-3042" y="5277"/>
                  </a:cubicBezTo>
                  <a:lnTo>
                    <a:pt x="12163" y="7125"/>
                  </a:lnTo>
                  <a:cubicBezTo>
                    <a:pt x="15160" y="7492"/>
                    <a:pt x="17890" y="5350"/>
                    <a:pt x="18258" y="2347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17" name="Freeform: Shape 406">
              <a:extLst>
                <a:ext uri="{FF2B5EF4-FFF2-40B4-BE49-F238E27FC236}">
                  <a16:creationId xmlns:a16="http://schemas.microsoft.com/office/drawing/2014/main" id="{D7101BD3-646D-4BC6-A45B-0140812EDC68}"/>
                </a:ext>
              </a:extLst>
            </p:cNvPr>
            <p:cNvSpPr/>
            <p:nvPr/>
          </p:nvSpPr>
          <p:spPr>
            <a:xfrm flipV="1">
              <a:off x="2031330" y="8189304"/>
              <a:ext cx="50308" cy="24684"/>
            </a:xfrm>
            <a:custGeom>
              <a:avLst/>
              <a:gdLst>
                <a:gd name="connsiteX0" fmla="*/ 18039 w 26146"/>
                <a:gd name="connsiteY0" fmla="*/ 2313 h 12829"/>
                <a:gd name="connsiteX1" fmla="*/ 13276 w 26146"/>
                <a:gd name="connsiteY1" fmla="*/ -3788 h 12829"/>
                <a:gd name="connsiteX2" fmla="*/ -1930 w 26146"/>
                <a:gd name="connsiteY2" fmla="*/ -5646 h 12829"/>
                <a:gd name="connsiteX3" fmla="*/ -8025 w 26146"/>
                <a:gd name="connsiteY3" fmla="*/ -858 h 12829"/>
                <a:gd name="connsiteX4" fmla="*/ -3260 w 26146"/>
                <a:gd name="connsiteY4" fmla="*/ 5253 h 12829"/>
                <a:gd name="connsiteX5" fmla="*/ 11946 w 26146"/>
                <a:gd name="connsiteY5" fmla="*/ 7101 h 12829"/>
                <a:gd name="connsiteX6" fmla="*/ 18039 w 26146"/>
                <a:gd name="connsiteY6" fmla="*/ 2313 h 1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46" h="12829">
                  <a:moveTo>
                    <a:pt x="18039" y="2313"/>
                  </a:moveTo>
                  <a:cubicBezTo>
                    <a:pt x="18408" y="-690"/>
                    <a:pt x="16273" y="-3431"/>
                    <a:pt x="13276" y="-3788"/>
                  </a:cubicBezTo>
                  <a:lnTo>
                    <a:pt x="-1930" y="-5646"/>
                  </a:lnTo>
                  <a:cubicBezTo>
                    <a:pt x="-4931" y="-6014"/>
                    <a:pt x="-7658" y="-3872"/>
                    <a:pt x="-8025" y="-858"/>
                  </a:cubicBezTo>
                  <a:cubicBezTo>
                    <a:pt x="-8392" y="2145"/>
                    <a:pt x="-6259" y="4875"/>
                    <a:pt x="-3260" y="5253"/>
                  </a:cubicBezTo>
                  <a:lnTo>
                    <a:pt x="11946" y="7101"/>
                  </a:lnTo>
                  <a:cubicBezTo>
                    <a:pt x="14948" y="7469"/>
                    <a:pt x="17676" y="5326"/>
                    <a:pt x="18039" y="2313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18" name="Freeform: Shape 407">
              <a:extLst>
                <a:ext uri="{FF2B5EF4-FFF2-40B4-BE49-F238E27FC236}">
                  <a16:creationId xmlns:a16="http://schemas.microsoft.com/office/drawing/2014/main" id="{870774CB-ACEA-46E7-A680-7A3591E2E90A}"/>
                </a:ext>
              </a:extLst>
            </p:cNvPr>
            <p:cNvSpPr/>
            <p:nvPr/>
          </p:nvSpPr>
          <p:spPr>
            <a:xfrm flipV="1">
              <a:off x="2081481" y="8183185"/>
              <a:ext cx="50317" cy="24680"/>
            </a:xfrm>
            <a:custGeom>
              <a:avLst/>
              <a:gdLst>
                <a:gd name="connsiteX0" fmla="*/ 17830 w 26151"/>
                <a:gd name="connsiteY0" fmla="*/ 2279 h 12827"/>
                <a:gd name="connsiteX1" fmla="*/ 13061 w 26151"/>
                <a:gd name="connsiteY1" fmla="*/ -3822 h 12827"/>
                <a:gd name="connsiteX2" fmla="*/ -2144 w 26151"/>
                <a:gd name="connsiteY2" fmla="*/ -5681 h 12827"/>
                <a:gd name="connsiteX3" fmla="*/ -8241 w 26151"/>
                <a:gd name="connsiteY3" fmla="*/ -903 h 12827"/>
                <a:gd name="connsiteX4" fmla="*/ -3471 w 26151"/>
                <a:gd name="connsiteY4" fmla="*/ 5208 h 12827"/>
                <a:gd name="connsiteX5" fmla="*/ 11733 w 26151"/>
                <a:gd name="connsiteY5" fmla="*/ 7067 h 12827"/>
                <a:gd name="connsiteX6" fmla="*/ 17830 w 26151"/>
                <a:gd name="connsiteY6" fmla="*/ 2279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51" h="12827">
                  <a:moveTo>
                    <a:pt x="17830" y="2279"/>
                  </a:moveTo>
                  <a:cubicBezTo>
                    <a:pt x="18196" y="-725"/>
                    <a:pt x="16061" y="-3465"/>
                    <a:pt x="13061" y="-3822"/>
                  </a:cubicBezTo>
                  <a:lnTo>
                    <a:pt x="-2144" y="-5681"/>
                  </a:lnTo>
                  <a:cubicBezTo>
                    <a:pt x="-5144" y="-6048"/>
                    <a:pt x="-7872" y="-3906"/>
                    <a:pt x="-8241" y="-903"/>
                  </a:cubicBezTo>
                  <a:cubicBezTo>
                    <a:pt x="-8604" y="2111"/>
                    <a:pt x="-6471" y="4841"/>
                    <a:pt x="-3471" y="5208"/>
                  </a:cubicBezTo>
                  <a:lnTo>
                    <a:pt x="11733" y="7067"/>
                  </a:lnTo>
                  <a:cubicBezTo>
                    <a:pt x="14732" y="7424"/>
                    <a:pt x="17460" y="5282"/>
                    <a:pt x="17830" y="2279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19" name="Freeform: Shape 408">
              <a:extLst>
                <a:ext uri="{FF2B5EF4-FFF2-40B4-BE49-F238E27FC236}">
                  <a16:creationId xmlns:a16="http://schemas.microsoft.com/office/drawing/2014/main" id="{E3833CDC-8CA5-430C-9C19-291C5D550007}"/>
                </a:ext>
              </a:extLst>
            </p:cNvPr>
            <p:cNvSpPr/>
            <p:nvPr/>
          </p:nvSpPr>
          <p:spPr>
            <a:xfrm flipV="1">
              <a:off x="2131641" y="8177080"/>
              <a:ext cx="50312" cy="24669"/>
            </a:xfrm>
            <a:custGeom>
              <a:avLst/>
              <a:gdLst>
                <a:gd name="connsiteX0" fmla="*/ 17612 w 26148"/>
                <a:gd name="connsiteY0" fmla="*/ 2246 h 12821"/>
                <a:gd name="connsiteX1" fmla="*/ 12844 w 26148"/>
                <a:gd name="connsiteY1" fmla="*/ -3865 h 12821"/>
                <a:gd name="connsiteX2" fmla="*/ -2360 w 26148"/>
                <a:gd name="connsiteY2" fmla="*/ -5713 h 12821"/>
                <a:gd name="connsiteX3" fmla="*/ -8455 w 26148"/>
                <a:gd name="connsiteY3" fmla="*/ -935 h 12821"/>
                <a:gd name="connsiteX4" fmla="*/ -3690 w 26148"/>
                <a:gd name="connsiteY4" fmla="*/ 5176 h 12821"/>
                <a:gd name="connsiteX5" fmla="*/ 11517 w 26148"/>
                <a:gd name="connsiteY5" fmla="*/ 7024 h 12821"/>
                <a:gd name="connsiteX6" fmla="*/ 17612 w 26148"/>
                <a:gd name="connsiteY6" fmla="*/ 2246 h 12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48" h="12821">
                  <a:moveTo>
                    <a:pt x="17612" y="2246"/>
                  </a:moveTo>
                  <a:cubicBezTo>
                    <a:pt x="17977" y="-767"/>
                    <a:pt x="15843" y="-3497"/>
                    <a:pt x="12844" y="-3865"/>
                  </a:cubicBezTo>
                  <a:lnTo>
                    <a:pt x="-2360" y="-5713"/>
                  </a:lnTo>
                  <a:cubicBezTo>
                    <a:pt x="-5361" y="-6091"/>
                    <a:pt x="-8088" y="-3938"/>
                    <a:pt x="-8455" y="-935"/>
                  </a:cubicBezTo>
                  <a:cubicBezTo>
                    <a:pt x="-8824" y="2068"/>
                    <a:pt x="-6689" y="4808"/>
                    <a:pt x="-3690" y="5176"/>
                  </a:cubicBezTo>
                  <a:lnTo>
                    <a:pt x="11517" y="7024"/>
                  </a:lnTo>
                  <a:cubicBezTo>
                    <a:pt x="14516" y="7392"/>
                    <a:pt x="17244" y="5249"/>
                    <a:pt x="17612" y="2246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20" name="Freeform: Shape 409">
              <a:extLst>
                <a:ext uri="{FF2B5EF4-FFF2-40B4-BE49-F238E27FC236}">
                  <a16:creationId xmlns:a16="http://schemas.microsoft.com/office/drawing/2014/main" id="{05F874CC-8C3B-4A20-9DC8-B5669ADE21DD}"/>
                </a:ext>
              </a:extLst>
            </p:cNvPr>
            <p:cNvSpPr/>
            <p:nvPr/>
          </p:nvSpPr>
          <p:spPr>
            <a:xfrm flipV="1">
              <a:off x="2181795" y="8170960"/>
              <a:ext cx="50310" cy="24684"/>
            </a:xfrm>
            <a:custGeom>
              <a:avLst/>
              <a:gdLst>
                <a:gd name="connsiteX0" fmla="*/ 17395 w 26147"/>
                <a:gd name="connsiteY0" fmla="*/ 2210 h 12829"/>
                <a:gd name="connsiteX1" fmla="*/ 12628 w 26147"/>
                <a:gd name="connsiteY1" fmla="*/ -3891 h 12829"/>
                <a:gd name="connsiteX2" fmla="*/ -2576 w 26147"/>
                <a:gd name="connsiteY2" fmla="*/ -5749 h 12829"/>
                <a:gd name="connsiteX3" fmla="*/ -8670 w 26147"/>
                <a:gd name="connsiteY3" fmla="*/ -961 h 12829"/>
                <a:gd name="connsiteX4" fmla="*/ -3905 w 26147"/>
                <a:gd name="connsiteY4" fmla="*/ 5140 h 12829"/>
                <a:gd name="connsiteX5" fmla="*/ 11305 w 26147"/>
                <a:gd name="connsiteY5" fmla="*/ 6998 h 12829"/>
                <a:gd name="connsiteX6" fmla="*/ 17395 w 26147"/>
                <a:gd name="connsiteY6" fmla="*/ 2210 h 1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47" h="12829">
                  <a:moveTo>
                    <a:pt x="17395" y="2210"/>
                  </a:moveTo>
                  <a:cubicBezTo>
                    <a:pt x="17762" y="-793"/>
                    <a:pt x="15631" y="-3523"/>
                    <a:pt x="12628" y="-3891"/>
                  </a:cubicBezTo>
                  <a:lnTo>
                    <a:pt x="-2576" y="-5749"/>
                  </a:lnTo>
                  <a:cubicBezTo>
                    <a:pt x="-5576" y="-6117"/>
                    <a:pt x="-8305" y="-3975"/>
                    <a:pt x="-8670" y="-961"/>
                  </a:cubicBezTo>
                  <a:cubicBezTo>
                    <a:pt x="-9038" y="2042"/>
                    <a:pt x="-6902" y="4772"/>
                    <a:pt x="-3905" y="5140"/>
                  </a:cubicBezTo>
                  <a:lnTo>
                    <a:pt x="11305" y="6998"/>
                  </a:lnTo>
                  <a:cubicBezTo>
                    <a:pt x="14297" y="7366"/>
                    <a:pt x="17027" y="5224"/>
                    <a:pt x="17395" y="2210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21" name="Freeform: Shape 410">
              <a:extLst>
                <a:ext uri="{FF2B5EF4-FFF2-40B4-BE49-F238E27FC236}">
                  <a16:creationId xmlns:a16="http://schemas.microsoft.com/office/drawing/2014/main" id="{0DC35E65-EACA-4B8E-B9EF-E31C417EEC96}"/>
                </a:ext>
              </a:extLst>
            </p:cNvPr>
            <p:cNvSpPr/>
            <p:nvPr/>
          </p:nvSpPr>
          <p:spPr>
            <a:xfrm flipV="1">
              <a:off x="2231947" y="8164856"/>
              <a:ext cx="50323" cy="24665"/>
            </a:xfrm>
            <a:custGeom>
              <a:avLst/>
              <a:gdLst>
                <a:gd name="connsiteX0" fmla="*/ 17187 w 26154"/>
                <a:gd name="connsiteY0" fmla="*/ 2176 h 12819"/>
                <a:gd name="connsiteX1" fmla="*/ 12420 w 26154"/>
                <a:gd name="connsiteY1" fmla="*/ -3936 h 12819"/>
                <a:gd name="connsiteX2" fmla="*/ -2795 w 26154"/>
                <a:gd name="connsiteY2" fmla="*/ -5784 h 12819"/>
                <a:gd name="connsiteX3" fmla="*/ -8885 w 26154"/>
                <a:gd name="connsiteY3" fmla="*/ -1006 h 12819"/>
                <a:gd name="connsiteX4" fmla="*/ -4118 w 26154"/>
                <a:gd name="connsiteY4" fmla="*/ 5105 h 12819"/>
                <a:gd name="connsiteX5" fmla="*/ 11086 w 26154"/>
                <a:gd name="connsiteY5" fmla="*/ 6953 h 12819"/>
                <a:gd name="connsiteX6" fmla="*/ 17187 w 26154"/>
                <a:gd name="connsiteY6" fmla="*/ 2176 h 1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54" h="12819">
                  <a:moveTo>
                    <a:pt x="17187" y="2176"/>
                  </a:moveTo>
                  <a:cubicBezTo>
                    <a:pt x="17555" y="-838"/>
                    <a:pt x="15413" y="-3568"/>
                    <a:pt x="12420" y="-3936"/>
                  </a:cubicBezTo>
                  <a:lnTo>
                    <a:pt x="-2795" y="-5784"/>
                  </a:lnTo>
                  <a:cubicBezTo>
                    <a:pt x="-5788" y="-6151"/>
                    <a:pt x="-8518" y="-4009"/>
                    <a:pt x="-8885" y="-1006"/>
                  </a:cubicBezTo>
                  <a:cubicBezTo>
                    <a:pt x="-9253" y="2008"/>
                    <a:pt x="-7121" y="4738"/>
                    <a:pt x="-4118" y="5105"/>
                  </a:cubicBezTo>
                  <a:lnTo>
                    <a:pt x="11086" y="6953"/>
                  </a:lnTo>
                  <a:cubicBezTo>
                    <a:pt x="14090" y="7321"/>
                    <a:pt x="16820" y="5179"/>
                    <a:pt x="17187" y="2176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22" name="Freeform: Shape 411">
              <a:extLst>
                <a:ext uri="{FF2B5EF4-FFF2-40B4-BE49-F238E27FC236}">
                  <a16:creationId xmlns:a16="http://schemas.microsoft.com/office/drawing/2014/main" id="{7A3E9AA8-D2DF-46B1-96AC-C69A99403D85}"/>
                </a:ext>
              </a:extLst>
            </p:cNvPr>
            <p:cNvSpPr/>
            <p:nvPr/>
          </p:nvSpPr>
          <p:spPr>
            <a:xfrm flipV="1">
              <a:off x="2282114" y="8158736"/>
              <a:ext cx="50304" cy="24680"/>
            </a:xfrm>
            <a:custGeom>
              <a:avLst/>
              <a:gdLst>
                <a:gd name="connsiteX0" fmla="*/ 16961 w 26144"/>
                <a:gd name="connsiteY0" fmla="*/ 2150 h 12827"/>
                <a:gd name="connsiteX1" fmla="*/ 12194 w 26144"/>
                <a:gd name="connsiteY1" fmla="*/ -3961 h 12827"/>
                <a:gd name="connsiteX2" fmla="*/ -3010 w 26144"/>
                <a:gd name="connsiteY2" fmla="*/ -5820 h 12827"/>
                <a:gd name="connsiteX3" fmla="*/ -9100 w 26144"/>
                <a:gd name="connsiteY3" fmla="*/ -1032 h 12827"/>
                <a:gd name="connsiteX4" fmla="*/ -4344 w 26144"/>
                <a:gd name="connsiteY4" fmla="*/ 5079 h 12827"/>
                <a:gd name="connsiteX5" fmla="*/ 10871 w 26144"/>
                <a:gd name="connsiteY5" fmla="*/ 6928 h 12827"/>
                <a:gd name="connsiteX6" fmla="*/ 16961 w 26144"/>
                <a:gd name="connsiteY6" fmla="*/ 2150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44" h="12827">
                  <a:moveTo>
                    <a:pt x="16961" y="2150"/>
                  </a:moveTo>
                  <a:cubicBezTo>
                    <a:pt x="17329" y="-864"/>
                    <a:pt x="15197" y="-3594"/>
                    <a:pt x="12194" y="-3961"/>
                  </a:cubicBezTo>
                  <a:lnTo>
                    <a:pt x="-3010" y="-5820"/>
                  </a:lnTo>
                  <a:cubicBezTo>
                    <a:pt x="-6013" y="-6177"/>
                    <a:pt x="-8733" y="-4045"/>
                    <a:pt x="-9100" y="-1032"/>
                  </a:cubicBezTo>
                  <a:cubicBezTo>
                    <a:pt x="-9468" y="1971"/>
                    <a:pt x="-7336" y="4712"/>
                    <a:pt x="-4344" y="5079"/>
                  </a:cubicBezTo>
                  <a:lnTo>
                    <a:pt x="10871" y="6928"/>
                  </a:lnTo>
                  <a:cubicBezTo>
                    <a:pt x="13864" y="7295"/>
                    <a:pt x="16594" y="5153"/>
                    <a:pt x="16961" y="2150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23" name="Freeform: Shape 412">
              <a:extLst>
                <a:ext uri="{FF2B5EF4-FFF2-40B4-BE49-F238E27FC236}">
                  <a16:creationId xmlns:a16="http://schemas.microsoft.com/office/drawing/2014/main" id="{D2BFEE8B-FD07-495E-81E9-65BA6305C678}"/>
                </a:ext>
              </a:extLst>
            </p:cNvPr>
            <p:cNvSpPr/>
            <p:nvPr/>
          </p:nvSpPr>
          <p:spPr>
            <a:xfrm flipV="1">
              <a:off x="2332262" y="8152613"/>
              <a:ext cx="50319" cy="24684"/>
            </a:xfrm>
            <a:custGeom>
              <a:avLst/>
              <a:gdLst>
                <a:gd name="connsiteX0" fmla="*/ 16757 w 26152"/>
                <a:gd name="connsiteY0" fmla="*/ 2107 h 12829"/>
                <a:gd name="connsiteX1" fmla="*/ 11990 w 26152"/>
                <a:gd name="connsiteY1" fmla="*/ -3994 h 12829"/>
                <a:gd name="connsiteX2" fmla="*/ -3225 w 26152"/>
                <a:gd name="connsiteY2" fmla="*/ -5852 h 12829"/>
                <a:gd name="connsiteX3" fmla="*/ -9316 w 26152"/>
                <a:gd name="connsiteY3" fmla="*/ -1064 h 12829"/>
                <a:gd name="connsiteX4" fmla="*/ -4548 w 26152"/>
                <a:gd name="connsiteY4" fmla="*/ 5037 h 12829"/>
                <a:gd name="connsiteX5" fmla="*/ 10656 w 26152"/>
                <a:gd name="connsiteY5" fmla="*/ 6895 h 12829"/>
                <a:gd name="connsiteX6" fmla="*/ 16757 w 26152"/>
                <a:gd name="connsiteY6" fmla="*/ 2107 h 1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52" h="12829">
                  <a:moveTo>
                    <a:pt x="16757" y="2107"/>
                  </a:moveTo>
                  <a:cubicBezTo>
                    <a:pt x="17114" y="-896"/>
                    <a:pt x="14982" y="-3626"/>
                    <a:pt x="11990" y="-3994"/>
                  </a:cubicBezTo>
                  <a:lnTo>
                    <a:pt x="-3225" y="-5852"/>
                  </a:lnTo>
                  <a:cubicBezTo>
                    <a:pt x="-6218" y="-6220"/>
                    <a:pt x="-8948" y="-4078"/>
                    <a:pt x="-9316" y="-1064"/>
                  </a:cubicBezTo>
                  <a:cubicBezTo>
                    <a:pt x="-9683" y="1939"/>
                    <a:pt x="-7551" y="4669"/>
                    <a:pt x="-4548" y="5037"/>
                  </a:cubicBezTo>
                  <a:lnTo>
                    <a:pt x="10656" y="6895"/>
                  </a:lnTo>
                  <a:cubicBezTo>
                    <a:pt x="13659" y="7263"/>
                    <a:pt x="16389" y="5121"/>
                    <a:pt x="16757" y="2107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24" name="Freeform: Shape 413">
              <a:extLst>
                <a:ext uri="{FF2B5EF4-FFF2-40B4-BE49-F238E27FC236}">
                  <a16:creationId xmlns:a16="http://schemas.microsoft.com/office/drawing/2014/main" id="{C3759DDF-1CEF-46BB-9956-4DEBCE36FC6E}"/>
                </a:ext>
              </a:extLst>
            </p:cNvPr>
            <p:cNvSpPr/>
            <p:nvPr/>
          </p:nvSpPr>
          <p:spPr>
            <a:xfrm flipV="1">
              <a:off x="2382427" y="8146497"/>
              <a:ext cx="50304" cy="24680"/>
            </a:xfrm>
            <a:custGeom>
              <a:avLst/>
              <a:gdLst>
                <a:gd name="connsiteX0" fmla="*/ 16531 w 26144"/>
                <a:gd name="connsiteY0" fmla="*/ 2073 h 12827"/>
                <a:gd name="connsiteX1" fmla="*/ 11764 w 26144"/>
                <a:gd name="connsiteY1" fmla="*/ -4039 h 12827"/>
                <a:gd name="connsiteX2" fmla="*/ -3440 w 26144"/>
                <a:gd name="connsiteY2" fmla="*/ -5887 h 12827"/>
                <a:gd name="connsiteX3" fmla="*/ -9531 w 26144"/>
                <a:gd name="connsiteY3" fmla="*/ -1109 h 12827"/>
                <a:gd name="connsiteX4" fmla="*/ -4774 w 26144"/>
                <a:gd name="connsiteY4" fmla="*/ 5002 h 12827"/>
                <a:gd name="connsiteX5" fmla="*/ 10430 w 26144"/>
                <a:gd name="connsiteY5" fmla="*/ 6861 h 12827"/>
                <a:gd name="connsiteX6" fmla="*/ 16531 w 26144"/>
                <a:gd name="connsiteY6" fmla="*/ 2073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44" h="12827">
                  <a:moveTo>
                    <a:pt x="16531" y="2073"/>
                  </a:moveTo>
                  <a:cubicBezTo>
                    <a:pt x="16899" y="-930"/>
                    <a:pt x="14767" y="-3671"/>
                    <a:pt x="11764" y="-4039"/>
                  </a:cubicBezTo>
                  <a:lnTo>
                    <a:pt x="-3440" y="-5887"/>
                  </a:lnTo>
                  <a:cubicBezTo>
                    <a:pt x="-6444" y="-6254"/>
                    <a:pt x="-9174" y="-4112"/>
                    <a:pt x="-9531" y="-1109"/>
                  </a:cubicBezTo>
                  <a:cubicBezTo>
                    <a:pt x="-9898" y="1905"/>
                    <a:pt x="-7767" y="4635"/>
                    <a:pt x="-4774" y="5002"/>
                  </a:cubicBezTo>
                  <a:lnTo>
                    <a:pt x="10430" y="6861"/>
                  </a:lnTo>
                  <a:cubicBezTo>
                    <a:pt x="13433" y="7218"/>
                    <a:pt x="16164" y="5086"/>
                    <a:pt x="16531" y="2073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25" name="Freeform: Shape 414">
              <a:extLst>
                <a:ext uri="{FF2B5EF4-FFF2-40B4-BE49-F238E27FC236}">
                  <a16:creationId xmlns:a16="http://schemas.microsoft.com/office/drawing/2014/main" id="{D265A4D9-4010-455D-B674-502E0B14850E}"/>
                </a:ext>
              </a:extLst>
            </p:cNvPr>
            <p:cNvSpPr/>
            <p:nvPr/>
          </p:nvSpPr>
          <p:spPr>
            <a:xfrm flipV="1">
              <a:off x="2432574" y="8140391"/>
              <a:ext cx="50308" cy="24669"/>
            </a:xfrm>
            <a:custGeom>
              <a:avLst/>
              <a:gdLst>
                <a:gd name="connsiteX0" fmla="*/ 16316 w 26146"/>
                <a:gd name="connsiteY0" fmla="*/ 2030 h 12821"/>
                <a:gd name="connsiteX1" fmla="*/ 11549 w 26146"/>
                <a:gd name="connsiteY1" fmla="*/ -4071 h 12821"/>
                <a:gd name="connsiteX2" fmla="*/ -3656 w 26146"/>
                <a:gd name="connsiteY2" fmla="*/ -5919 h 12821"/>
                <a:gd name="connsiteX3" fmla="*/ -9746 w 26146"/>
                <a:gd name="connsiteY3" fmla="*/ -1141 h 12821"/>
                <a:gd name="connsiteX4" fmla="*/ -4979 w 26146"/>
                <a:gd name="connsiteY4" fmla="*/ 4970 h 12821"/>
                <a:gd name="connsiteX5" fmla="*/ 10226 w 26146"/>
                <a:gd name="connsiteY5" fmla="*/ 6818 h 12821"/>
                <a:gd name="connsiteX6" fmla="*/ 16316 w 26146"/>
                <a:gd name="connsiteY6" fmla="*/ 2030 h 12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46" h="12821">
                  <a:moveTo>
                    <a:pt x="16316" y="2030"/>
                  </a:moveTo>
                  <a:cubicBezTo>
                    <a:pt x="16694" y="-973"/>
                    <a:pt x="14552" y="-3703"/>
                    <a:pt x="11549" y="-4071"/>
                  </a:cubicBezTo>
                  <a:lnTo>
                    <a:pt x="-3656" y="-5919"/>
                  </a:lnTo>
                  <a:cubicBezTo>
                    <a:pt x="-6648" y="-6297"/>
                    <a:pt x="-9378" y="-4144"/>
                    <a:pt x="-9746" y="-1141"/>
                  </a:cubicBezTo>
                  <a:cubicBezTo>
                    <a:pt x="-10113" y="1873"/>
                    <a:pt x="-7982" y="4603"/>
                    <a:pt x="-4979" y="4970"/>
                  </a:cubicBezTo>
                  <a:lnTo>
                    <a:pt x="10226" y="6818"/>
                  </a:lnTo>
                  <a:cubicBezTo>
                    <a:pt x="13229" y="7186"/>
                    <a:pt x="15949" y="5044"/>
                    <a:pt x="16316" y="2030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26" name="Freeform: Shape 415">
              <a:extLst>
                <a:ext uri="{FF2B5EF4-FFF2-40B4-BE49-F238E27FC236}">
                  <a16:creationId xmlns:a16="http://schemas.microsoft.com/office/drawing/2014/main" id="{150E833D-A04F-41AD-B969-7C021531C0D6}"/>
                </a:ext>
              </a:extLst>
            </p:cNvPr>
            <p:cNvSpPr/>
            <p:nvPr/>
          </p:nvSpPr>
          <p:spPr>
            <a:xfrm flipV="1">
              <a:off x="2482720" y="8134267"/>
              <a:ext cx="50323" cy="24684"/>
            </a:xfrm>
            <a:custGeom>
              <a:avLst/>
              <a:gdLst>
                <a:gd name="connsiteX0" fmla="*/ 16111 w 26154"/>
                <a:gd name="connsiteY0" fmla="*/ 2004 h 12829"/>
                <a:gd name="connsiteX1" fmla="*/ 11344 w 26154"/>
                <a:gd name="connsiteY1" fmla="*/ -4097 h 12829"/>
                <a:gd name="connsiteX2" fmla="*/ -3860 w 26154"/>
                <a:gd name="connsiteY2" fmla="*/ -5955 h 12829"/>
                <a:gd name="connsiteX3" fmla="*/ -9961 w 26154"/>
                <a:gd name="connsiteY3" fmla="*/ -1177 h 12829"/>
                <a:gd name="connsiteX4" fmla="*/ -5194 w 26154"/>
                <a:gd name="connsiteY4" fmla="*/ 4934 h 12829"/>
                <a:gd name="connsiteX5" fmla="*/ 10021 w 26154"/>
                <a:gd name="connsiteY5" fmla="*/ 6792 h 12829"/>
                <a:gd name="connsiteX6" fmla="*/ 16111 w 26154"/>
                <a:gd name="connsiteY6" fmla="*/ 2004 h 1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54" h="12829">
                  <a:moveTo>
                    <a:pt x="16111" y="2004"/>
                  </a:moveTo>
                  <a:cubicBezTo>
                    <a:pt x="16479" y="-999"/>
                    <a:pt x="14347" y="-3740"/>
                    <a:pt x="11344" y="-4097"/>
                  </a:cubicBezTo>
                  <a:lnTo>
                    <a:pt x="-3860" y="-5955"/>
                  </a:lnTo>
                  <a:cubicBezTo>
                    <a:pt x="-6864" y="-6323"/>
                    <a:pt x="-9583" y="-4181"/>
                    <a:pt x="-9961" y="-1177"/>
                  </a:cubicBezTo>
                  <a:cubicBezTo>
                    <a:pt x="-10329" y="1836"/>
                    <a:pt x="-8187" y="4566"/>
                    <a:pt x="-5194" y="4934"/>
                  </a:cubicBezTo>
                  <a:lnTo>
                    <a:pt x="10021" y="6792"/>
                  </a:lnTo>
                  <a:cubicBezTo>
                    <a:pt x="13014" y="7160"/>
                    <a:pt x="15744" y="5018"/>
                    <a:pt x="16111" y="2004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27" name="Freeform: Shape 416">
              <a:extLst>
                <a:ext uri="{FF2B5EF4-FFF2-40B4-BE49-F238E27FC236}">
                  <a16:creationId xmlns:a16="http://schemas.microsoft.com/office/drawing/2014/main" id="{F777B381-E955-4BF9-BA7B-9DD335A653C9}"/>
                </a:ext>
              </a:extLst>
            </p:cNvPr>
            <p:cNvSpPr/>
            <p:nvPr/>
          </p:nvSpPr>
          <p:spPr>
            <a:xfrm flipV="1">
              <a:off x="2532885" y="8128168"/>
              <a:ext cx="50304" cy="24663"/>
            </a:xfrm>
            <a:custGeom>
              <a:avLst/>
              <a:gdLst>
                <a:gd name="connsiteX0" fmla="*/ 15886 w 26144"/>
                <a:gd name="connsiteY0" fmla="*/ 1970 h 12818"/>
                <a:gd name="connsiteX1" fmla="*/ 11119 w 26144"/>
                <a:gd name="connsiteY1" fmla="*/ -4141 h 12818"/>
                <a:gd name="connsiteX2" fmla="*/ -4086 w 26144"/>
                <a:gd name="connsiteY2" fmla="*/ -5989 h 12818"/>
                <a:gd name="connsiteX3" fmla="*/ -10176 w 26144"/>
                <a:gd name="connsiteY3" fmla="*/ -1212 h 12818"/>
                <a:gd name="connsiteX4" fmla="*/ -5409 w 26144"/>
                <a:gd name="connsiteY4" fmla="*/ 4899 h 12818"/>
                <a:gd name="connsiteX5" fmla="*/ 9796 w 26144"/>
                <a:gd name="connsiteY5" fmla="*/ 6748 h 12818"/>
                <a:gd name="connsiteX6" fmla="*/ 15886 w 26144"/>
                <a:gd name="connsiteY6" fmla="*/ 1970 h 12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44" h="12818">
                  <a:moveTo>
                    <a:pt x="15886" y="1970"/>
                  </a:moveTo>
                  <a:cubicBezTo>
                    <a:pt x="16253" y="-1033"/>
                    <a:pt x="14122" y="-3774"/>
                    <a:pt x="11119" y="-4141"/>
                  </a:cubicBezTo>
                  <a:lnTo>
                    <a:pt x="-4086" y="-5989"/>
                  </a:lnTo>
                  <a:cubicBezTo>
                    <a:pt x="-7079" y="-6357"/>
                    <a:pt x="-9809" y="-4215"/>
                    <a:pt x="-10176" y="-1212"/>
                  </a:cubicBezTo>
                  <a:cubicBezTo>
                    <a:pt x="-10544" y="1802"/>
                    <a:pt x="-8412" y="4532"/>
                    <a:pt x="-5409" y="4899"/>
                  </a:cubicBezTo>
                  <a:lnTo>
                    <a:pt x="9796" y="6748"/>
                  </a:lnTo>
                  <a:cubicBezTo>
                    <a:pt x="12799" y="7115"/>
                    <a:pt x="15518" y="4973"/>
                    <a:pt x="15886" y="1970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28" name="Freeform: Shape 417">
              <a:extLst>
                <a:ext uri="{FF2B5EF4-FFF2-40B4-BE49-F238E27FC236}">
                  <a16:creationId xmlns:a16="http://schemas.microsoft.com/office/drawing/2014/main" id="{47D7E937-F2A1-43A4-99A7-84603BBF8571}"/>
                </a:ext>
              </a:extLst>
            </p:cNvPr>
            <p:cNvSpPr/>
            <p:nvPr/>
          </p:nvSpPr>
          <p:spPr>
            <a:xfrm flipV="1">
              <a:off x="2583031" y="8122043"/>
              <a:ext cx="50323" cy="24680"/>
            </a:xfrm>
            <a:custGeom>
              <a:avLst/>
              <a:gdLst>
                <a:gd name="connsiteX0" fmla="*/ 15681 w 26154"/>
                <a:gd name="connsiteY0" fmla="*/ 1944 h 12827"/>
                <a:gd name="connsiteX1" fmla="*/ 10914 w 26154"/>
                <a:gd name="connsiteY1" fmla="*/ -4167 h 12827"/>
                <a:gd name="connsiteX2" fmla="*/ -4291 w 26154"/>
                <a:gd name="connsiteY2" fmla="*/ -6026 h 12827"/>
                <a:gd name="connsiteX3" fmla="*/ -10391 w 26154"/>
                <a:gd name="connsiteY3" fmla="*/ -1238 h 12827"/>
                <a:gd name="connsiteX4" fmla="*/ -5624 w 26154"/>
                <a:gd name="connsiteY4" fmla="*/ 4863 h 12827"/>
                <a:gd name="connsiteX5" fmla="*/ 9580 w 26154"/>
                <a:gd name="connsiteY5" fmla="*/ 6722 h 12827"/>
                <a:gd name="connsiteX6" fmla="*/ 15681 w 26154"/>
                <a:gd name="connsiteY6" fmla="*/ 1944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54" h="12827">
                  <a:moveTo>
                    <a:pt x="15681" y="1944"/>
                  </a:moveTo>
                  <a:cubicBezTo>
                    <a:pt x="16048" y="-1070"/>
                    <a:pt x="13917" y="-3800"/>
                    <a:pt x="10914" y="-4167"/>
                  </a:cubicBezTo>
                  <a:lnTo>
                    <a:pt x="-4291" y="-6026"/>
                  </a:lnTo>
                  <a:cubicBezTo>
                    <a:pt x="-7294" y="-6383"/>
                    <a:pt x="-10024" y="-4241"/>
                    <a:pt x="-10391" y="-1238"/>
                  </a:cubicBezTo>
                  <a:cubicBezTo>
                    <a:pt x="-10759" y="1765"/>
                    <a:pt x="-8617" y="4506"/>
                    <a:pt x="-5624" y="4863"/>
                  </a:cubicBezTo>
                  <a:lnTo>
                    <a:pt x="9580" y="6722"/>
                  </a:lnTo>
                  <a:cubicBezTo>
                    <a:pt x="12583" y="7089"/>
                    <a:pt x="15313" y="4947"/>
                    <a:pt x="15681" y="1944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29" name="Freeform: Shape 418">
              <a:extLst>
                <a:ext uri="{FF2B5EF4-FFF2-40B4-BE49-F238E27FC236}">
                  <a16:creationId xmlns:a16="http://schemas.microsoft.com/office/drawing/2014/main" id="{2B5A58C5-1CFE-4D27-B30D-2BF4713DCF16}"/>
                </a:ext>
              </a:extLst>
            </p:cNvPr>
            <p:cNvSpPr/>
            <p:nvPr/>
          </p:nvSpPr>
          <p:spPr>
            <a:xfrm flipV="1">
              <a:off x="2633198" y="8115925"/>
              <a:ext cx="50304" cy="24684"/>
            </a:xfrm>
            <a:custGeom>
              <a:avLst/>
              <a:gdLst>
                <a:gd name="connsiteX0" fmla="*/ 15455 w 26144"/>
                <a:gd name="connsiteY0" fmla="*/ 1901 h 12829"/>
                <a:gd name="connsiteX1" fmla="*/ 10688 w 26144"/>
                <a:gd name="connsiteY1" fmla="*/ -4210 h 12829"/>
                <a:gd name="connsiteX2" fmla="*/ -4516 w 26144"/>
                <a:gd name="connsiteY2" fmla="*/ -6058 h 12829"/>
                <a:gd name="connsiteX3" fmla="*/ -10606 w 26144"/>
                <a:gd name="connsiteY3" fmla="*/ -1270 h 12829"/>
                <a:gd name="connsiteX4" fmla="*/ -5839 w 26144"/>
                <a:gd name="connsiteY4" fmla="*/ 4831 h 12829"/>
                <a:gd name="connsiteX5" fmla="*/ 9365 w 26144"/>
                <a:gd name="connsiteY5" fmla="*/ 6689 h 12829"/>
                <a:gd name="connsiteX6" fmla="*/ 15455 w 26144"/>
                <a:gd name="connsiteY6" fmla="*/ 1901 h 1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44" h="12829">
                  <a:moveTo>
                    <a:pt x="15455" y="1901"/>
                  </a:moveTo>
                  <a:cubicBezTo>
                    <a:pt x="15823" y="-1102"/>
                    <a:pt x="13691" y="-3832"/>
                    <a:pt x="10688" y="-4210"/>
                  </a:cubicBezTo>
                  <a:lnTo>
                    <a:pt x="-4516" y="-6058"/>
                  </a:lnTo>
                  <a:cubicBezTo>
                    <a:pt x="-7509" y="-6426"/>
                    <a:pt x="-10239" y="-4283"/>
                    <a:pt x="-10606" y="-1270"/>
                  </a:cubicBezTo>
                  <a:cubicBezTo>
                    <a:pt x="-10974" y="1733"/>
                    <a:pt x="-8842" y="4474"/>
                    <a:pt x="-5839" y="4831"/>
                  </a:cubicBezTo>
                  <a:lnTo>
                    <a:pt x="9365" y="6689"/>
                  </a:lnTo>
                  <a:cubicBezTo>
                    <a:pt x="12368" y="7057"/>
                    <a:pt x="15088" y="4915"/>
                    <a:pt x="15455" y="1901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30" name="Freeform: Shape 419">
              <a:extLst>
                <a:ext uri="{FF2B5EF4-FFF2-40B4-BE49-F238E27FC236}">
                  <a16:creationId xmlns:a16="http://schemas.microsoft.com/office/drawing/2014/main" id="{E5771EE3-18FC-491F-A7DE-A994E917812E}"/>
                </a:ext>
              </a:extLst>
            </p:cNvPr>
            <p:cNvSpPr/>
            <p:nvPr/>
          </p:nvSpPr>
          <p:spPr>
            <a:xfrm flipV="1">
              <a:off x="2683345" y="8109819"/>
              <a:ext cx="50323" cy="24665"/>
            </a:xfrm>
            <a:custGeom>
              <a:avLst/>
              <a:gdLst>
                <a:gd name="connsiteX0" fmla="*/ 15251 w 26154"/>
                <a:gd name="connsiteY0" fmla="*/ 1867 h 12819"/>
                <a:gd name="connsiteX1" fmla="*/ 10484 w 26154"/>
                <a:gd name="connsiteY1" fmla="*/ -4244 h 12819"/>
                <a:gd name="connsiteX2" fmla="*/ -4721 w 26154"/>
                <a:gd name="connsiteY2" fmla="*/ -6092 h 12819"/>
                <a:gd name="connsiteX3" fmla="*/ -10822 w 26154"/>
                <a:gd name="connsiteY3" fmla="*/ -1315 h 12819"/>
                <a:gd name="connsiteX4" fmla="*/ -6055 w 26154"/>
                <a:gd name="connsiteY4" fmla="*/ 4797 h 12819"/>
                <a:gd name="connsiteX5" fmla="*/ 9150 w 26154"/>
                <a:gd name="connsiteY5" fmla="*/ 6645 h 12819"/>
                <a:gd name="connsiteX6" fmla="*/ 15251 w 26154"/>
                <a:gd name="connsiteY6" fmla="*/ 1867 h 1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54" h="12819">
                  <a:moveTo>
                    <a:pt x="15251" y="1867"/>
                  </a:moveTo>
                  <a:cubicBezTo>
                    <a:pt x="15618" y="-1147"/>
                    <a:pt x="13487" y="-3877"/>
                    <a:pt x="10484" y="-4244"/>
                  </a:cubicBezTo>
                  <a:lnTo>
                    <a:pt x="-4721" y="-6092"/>
                  </a:lnTo>
                  <a:cubicBezTo>
                    <a:pt x="-7724" y="-6460"/>
                    <a:pt x="-10454" y="-4318"/>
                    <a:pt x="-10822" y="-1315"/>
                  </a:cubicBezTo>
                  <a:cubicBezTo>
                    <a:pt x="-11189" y="1699"/>
                    <a:pt x="-9047" y="4429"/>
                    <a:pt x="-6055" y="4797"/>
                  </a:cubicBezTo>
                  <a:lnTo>
                    <a:pt x="9150" y="6645"/>
                  </a:lnTo>
                  <a:cubicBezTo>
                    <a:pt x="12153" y="7012"/>
                    <a:pt x="14883" y="4870"/>
                    <a:pt x="15251" y="1867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31" name="Freeform: Shape 420">
              <a:extLst>
                <a:ext uri="{FF2B5EF4-FFF2-40B4-BE49-F238E27FC236}">
                  <a16:creationId xmlns:a16="http://schemas.microsoft.com/office/drawing/2014/main" id="{129BB518-7589-43D6-82B6-65E9AE9AD9C9}"/>
                </a:ext>
              </a:extLst>
            </p:cNvPr>
            <p:cNvSpPr/>
            <p:nvPr/>
          </p:nvSpPr>
          <p:spPr>
            <a:xfrm flipV="1">
              <a:off x="2733510" y="8103701"/>
              <a:ext cx="50304" cy="24684"/>
            </a:xfrm>
            <a:custGeom>
              <a:avLst/>
              <a:gdLst>
                <a:gd name="connsiteX0" fmla="*/ 15025 w 26144"/>
                <a:gd name="connsiteY0" fmla="*/ 1833 h 12829"/>
                <a:gd name="connsiteX1" fmla="*/ 10258 w 26144"/>
                <a:gd name="connsiteY1" fmla="*/ -4268 h 12829"/>
                <a:gd name="connsiteX2" fmla="*/ -4947 w 26144"/>
                <a:gd name="connsiteY2" fmla="*/ -6127 h 12829"/>
                <a:gd name="connsiteX3" fmla="*/ -11037 w 26144"/>
                <a:gd name="connsiteY3" fmla="*/ -1338 h 12829"/>
                <a:gd name="connsiteX4" fmla="*/ -6270 w 26144"/>
                <a:gd name="connsiteY4" fmla="*/ 4773 h 12829"/>
                <a:gd name="connsiteX5" fmla="*/ 8935 w 26144"/>
                <a:gd name="connsiteY5" fmla="*/ 6621 h 12829"/>
                <a:gd name="connsiteX6" fmla="*/ 15025 w 26144"/>
                <a:gd name="connsiteY6" fmla="*/ 1833 h 1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44" h="12829">
                  <a:moveTo>
                    <a:pt x="15025" y="1833"/>
                  </a:moveTo>
                  <a:cubicBezTo>
                    <a:pt x="15393" y="-1170"/>
                    <a:pt x="13261" y="-3900"/>
                    <a:pt x="10258" y="-4268"/>
                  </a:cubicBezTo>
                  <a:lnTo>
                    <a:pt x="-4947" y="-6127"/>
                  </a:lnTo>
                  <a:cubicBezTo>
                    <a:pt x="-7939" y="-6494"/>
                    <a:pt x="-10669" y="-4352"/>
                    <a:pt x="-11037" y="-1338"/>
                  </a:cubicBezTo>
                  <a:cubicBezTo>
                    <a:pt x="-11404" y="1665"/>
                    <a:pt x="-9273" y="4405"/>
                    <a:pt x="-6270" y="4773"/>
                  </a:cubicBezTo>
                  <a:lnTo>
                    <a:pt x="8935" y="6621"/>
                  </a:lnTo>
                  <a:cubicBezTo>
                    <a:pt x="11938" y="6988"/>
                    <a:pt x="14668" y="4846"/>
                    <a:pt x="15025" y="1833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32" name="Freeform: Shape 421">
              <a:extLst>
                <a:ext uri="{FF2B5EF4-FFF2-40B4-BE49-F238E27FC236}">
                  <a16:creationId xmlns:a16="http://schemas.microsoft.com/office/drawing/2014/main" id="{0C271EDB-B53E-4610-BE93-3D7B0D535DF0}"/>
                </a:ext>
              </a:extLst>
            </p:cNvPr>
            <p:cNvSpPr/>
            <p:nvPr/>
          </p:nvSpPr>
          <p:spPr>
            <a:xfrm flipV="1">
              <a:off x="2783660" y="8097580"/>
              <a:ext cx="50315" cy="24680"/>
            </a:xfrm>
            <a:custGeom>
              <a:avLst/>
              <a:gdLst>
                <a:gd name="connsiteX0" fmla="*/ 14818 w 26150"/>
                <a:gd name="connsiteY0" fmla="*/ 1798 h 12827"/>
                <a:gd name="connsiteX1" fmla="*/ 10051 w 26150"/>
                <a:gd name="connsiteY1" fmla="*/ -4302 h 12827"/>
                <a:gd name="connsiteX2" fmla="*/ -5153 w 26150"/>
                <a:gd name="connsiteY2" fmla="*/ -6161 h 12827"/>
                <a:gd name="connsiteX3" fmla="*/ -11254 w 26150"/>
                <a:gd name="connsiteY3" fmla="*/ -1383 h 12827"/>
                <a:gd name="connsiteX4" fmla="*/ -6487 w 26150"/>
                <a:gd name="connsiteY4" fmla="*/ 4728 h 12827"/>
                <a:gd name="connsiteX5" fmla="*/ 8718 w 26150"/>
                <a:gd name="connsiteY5" fmla="*/ 6587 h 12827"/>
                <a:gd name="connsiteX6" fmla="*/ 14818 w 26150"/>
                <a:gd name="connsiteY6" fmla="*/ 1798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50" h="12827">
                  <a:moveTo>
                    <a:pt x="14818" y="1798"/>
                  </a:moveTo>
                  <a:cubicBezTo>
                    <a:pt x="15175" y="-1205"/>
                    <a:pt x="13054" y="-3945"/>
                    <a:pt x="10051" y="-4302"/>
                  </a:cubicBezTo>
                  <a:lnTo>
                    <a:pt x="-5153" y="-6161"/>
                  </a:lnTo>
                  <a:cubicBezTo>
                    <a:pt x="-8156" y="-6528"/>
                    <a:pt x="-10887" y="-4386"/>
                    <a:pt x="-11254" y="-1383"/>
                  </a:cubicBezTo>
                  <a:cubicBezTo>
                    <a:pt x="-11611" y="1630"/>
                    <a:pt x="-9479" y="4360"/>
                    <a:pt x="-6487" y="4728"/>
                  </a:cubicBezTo>
                  <a:lnTo>
                    <a:pt x="8718" y="6587"/>
                  </a:lnTo>
                  <a:cubicBezTo>
                    <a:pt x="11721" y="6944"/>
                    <a:pt x="14451" y="4812"/>
                    <a:pt x="14818" y="1798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33" name="Freeform: Shape 422">
              <a:extLst>
                <a:ext uri="{FF2B5EF4-FFF2-40B4-BE49-F238E27FC236}">
                  <a16:creationId xmlns:a16="http://schemas.microsoft.com/office/drawing/2014/main" id="{6C93C608-E0F5-49BA-93BD-869221CB97BC}"/>
                </a:ext>
              </a:extLst>
            </p:cNvPr>
            <p:cNvSpPr/>
            <p:nvPr/>
          </p:nvSpPr>
          <p:spPr>
            <a:xfrm flipV="1">
              <a:off x="2833823" y="8091460"/>
              <a:ext cx="50304" cy="24680"/>
            </a:xfrm>
            <a:custGeom>
              <a:avLst/>
              <a:gdLst>
                <a:gd name="connsiteX0" fmla="*/ 14595 w 26144"/>
                <a:gd name="connsiteY0" fmla="*/ 1764 h 12827"/>
                <a:gd name="connsiteX1" fmla="*/ 9828 w 26144"/>
                <a:gd name="connsiteY1" fmla="*/ -4347 h 12827"/>
                <a:gd name="connsiteX2" fmla="*/ -5377 w 26144"/>
                <a:gd name="connsiteY2" fmla="*/ -6195 h 12827"/>
                <a:gd name="connsiteX3" fmla="*/ -11467 w 26144"/>
                <a:gd name="connsiteY3" fmla="*/ -1418 h 12827"/>
                <a:gd name="connsiteX4" fmla="*/ -6700 w 26144"/>
                <a:gd name="connsiteY4" fmla="*/ 4694 h 12827"/>
                <a:gd name="connsiteX5" fmla="*/ 8505 w 26144"/>
                <a:gd name="connsiteY5" fmla="*/ 6552 h 12827"/>
                <a:gd name="connsiteX6" fmla="*/ 14595 w 26144"/>
                <a:gd name="connsiteY6" fmla="*/ 1764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44" h="12827">
                  <a:moveTo>
                    <a:pt x="14595" y="1764"/>
                  </a:moveTo>
                  <a:cubicBezTo>
                    <a:pt x="14962" y="-1239"/>
                    <a:pt x="12831" y="-3980"/>
                    <a:pt x="9828" y="-4347"/>
                  </a:cubicBezTo>
                  <a:lnTo>
                    <a:pt x="-5377" y="-6195"/>
                  </a:lnTo>
                  <a:cubicBezTo>
                    <a:pt x="-8369" y="-6563"/>
                    <a:pt x="-11110" y="-4421"/>
                    <a:pt x="-11467" y="-1418"/>
                  </a:cubicBezTo>
                  <a:cubicBezTo>
                    <a:pt x="-11835" y="1596"/>
                    <a:pt x="-9703" y="4326"/>
                    <a:pt x="-6700" y="4694"/>
                  </a:cubicBezTo>
                  <a:lnTo>
                    <a:pt x="8505" y="6552"/>
                  </a:lnTo>
                  <a:cubicBezTo>
                    <a:pt x="11497" y="6909"/>
                    <a:pt x="14227" y="4767"/>
                    <a:pt x="14595" y="1764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34" name="Freeform: Shape 423">
              <a:extLst>
                <a:ext uri="{FF2B5EF4-FFF2-40B4-BE49-F238E27FC236}">
                  <a16:creationId xmlns:a16="http://schemas.microsoft.com/office/drawing/2014/main" id="{2FEB4E98-D366-40B1-93B3-B3B7EC32C7FF}"/>
                </a:ext>
              </a:extLst>
            </p:cNvPr>
            <p:cNvSpPr/>
            <p:nvPr/>
          </p:nvSpPr>
          <p:spPr>
            <a:xfrm flipV="1">
              <a:off x="2883968" y="8085355"/>
              <a:ext cx="50323" cy="24684"/>
            </a:xfrm>
            <a:custGeom>
              <a:avLst/>
              <a:gdLst>
                <a:gd name="connsiteX0" fmla="*/ 14390 w 26154"/>
                <a:gd name="connsiteY0" fmla="*/ 1740 h 12829"/>
                <a:gd name="connsiteX1" fmla="*/ 9623 w 26154"/>
                <a:gd name="connsiteY1" fmla="*/ -4371 h 12829"/>
                <a:gd name="connsiteX2" fmla="*/ -5581 w 26154"/>
                <a:gd name="connsiteY2" fmla="*/ -6230 h 12829"/>
                <a:gd name="connsiteX3" fmla="*/ -11682 w 26154"/>
                <a:gd name="connsiteY3" fmla="*/ -1441 h 12829"/>
                <a:gd name="connsiteX4" fmla="*/ -6915 w 26154"/>
                <a:gd name="connsiteY4" fmla="*/ 4670 h 12829"/>
                <a:gd name="connsiteX5" fmla="*/ 8290 w 26154"/>
                <a:gd name="connsiteY5" fmla="*/ 6518 h 12829"/>
                <a:gd name="connsiteX6" fmla="*/ 14390 w 26154"/>
                <a:gd name="connsiteY6" fmla="*/ 1740 h 1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54" h="12829">
                  <a:moveTo>
                    <a:pt x="14390" y="1740"/>
                  </a:moveTo>
                  <a:cubicBezTo>
                    <a:pt x="14758" y="-1273"/>
                    <a:pt x="12616" y="-4004"/>
                    <a:pt x="9623" y="-4371"/>
                  </a:cubicBezTo>
                  <a:lnTo>
                    <a:pt x="-5581" y="-6230"/>
                  </a:lnTo>
                  <a:cubicBezTo>
                    <a:pt x="-8585" y="-6597"/>
                    <a:pt x="-11315" y="-4445"/>
                    <a:pt x="-11682" y="-1441"/>
                  </a:cubicBezTo>
                  <a:cubicBezTo>
                    <a:pt x="-12050" y="1562"/>
                    <a:pt x="-9918" y="4302"/>
                    <a:pt x="-6915" y="4670"/>
                  </a:cubicBezTo>
                  <a:lnTo>
                    <a:pt x="8290" y="6518"/>
                  </a:lnTo>
                  <a:cubicBezTo>
                    <a:pt x="11293" y="6885"/>
                    <a:pt x="14023" y="4743"/>
                    <a:pt x="14390" y="1740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35" name="Freeform: Shape 424">
              <a:extLst>
                <a:ext uri="{FF2B5EF4-FFF2-40B4-BE49-F238E27FC236}">
                  <a16:creationId xmlns:a16="http://schemas.microsoft.com/office/drawing/2014/main" id="{C4D1BCB2-BA69-464F-8811-A8D547A8CE8F}"/>
                </a:ext>
              </a:extLst>
            </p:cNvPr>
            <p:cNvSpPr/>
            <p:nvPr/>
          </p:nvSpPr>
          <p:spPr>
            <a:xfrm flipV="1">
              <a:off x="2934135" y="8079232"/>
              <a:ext cx="50304" cy="24684"/>
            </a:xfrm>
            <a:custGeom>
              <a:avLst/>
              <a:gdLst>
                <a:gd name="connsiteX0" fmla="*/ 14165 w 26144"/>
                <a:gd name="connsiteY0" fmla="*/ 1695 h 12829"/>
                <a:gd name="connsiteX1" fmla="*/ 9397 w 26144"/>
                <a:gd name="connsiteY1" fmla="*/ -4416 h 12829"/>
                <a:gd name="connsiteX2" fmla="*/ -5807 w 26144"/>
                <a:gd name="connsiteY2" fmla="*/ -6264 h 12829"/>
                <a:gd name="connsiteX3" fmla="*/ -11897 w 26144"/>
                <a:gd name="connsiteY3" fmla="*/ -1476 h 12829"/>
                <a:gd name="connsiteX4" fmla="*/ -7130 w 26144"/>
                <a:gd name="connsiteY4" fmla="*/ 4625 h 12829"/>
                <a:gd name="connsiteX5" fmla="*/ 8074 w 26144"/>
                <a:gd name="connsiteY5" fmla="*/ 6484 h 12829"/>
                <a:gd name="connsiteX6" fmla="*/ 14165 w 26144"/>
                <a:gd name="connsiteY6" fmla="*/ 1695 h 12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44" h="12829">
                  <a:moveTo>
                    <a:pt x="14165" y="1695"/>
                  </a:moveTo>
                  <a:cubicBezTo>
                    <a:pt x="14532" y="-1308"/>
                    <a:pt x="12401" y="-4048"/>
                    <a:pt x="9397" y="-4416"/>
                  </a:cubicBezTo>
                  <a:lnTo>
                    <a:pt x="-5807" y="-6264"/>
                  </a:lnTo>
                  <a:cubicBezTo>
                    <a:pt x="-8810" y="-6631"/>
                    <a:pt x="-11530" y="-4489"/>
                    <a:pt x="-11897" y="-1476"/>
                  </a:cubicBezTo>
                  <a:cubicBezTo>
                    <a:pt x="-12265" y="1527"/>
                    <a:pt x="-10133" y="4257"/>
                    <a:pt x="-7130" y="4625"/>
                  </a:cubicBezTo>
                  <a:lnTo>
                    <a:pt x="8074" y="6484"/>
                  </a:lnTo>
                  <a:cubicBezTo>
                    <a:pt x="11067" y="6851"/>
                    <a:pt x="13797" y="4699"/>
                    <a:pt x="14165" y="1695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36" name="Freeform: Shape 425">
              <a:extLst>
                <a:ext uri="{FF2B5EF4-FFF2-40B4-BE49-F238E27FC236}">
                  <a16:creationId xmlns:a16="http://schemas.microsoft.com/office/drawing/2014/main" id="{C4272C3A-4916-4363-9AFD-62B8E9E4D231}"/>
                </a:ext>
              </a:extLst>
            </p:cNvPr>
            <p:cNvSpPr/>
            <p:nvPr/>
          </p:nvSpPr>
          <p:spPr>
            <a:xfrm flipV="1">
              <a:off x="2984281" y="8073131"/>
              <a:ext cx="50319" cy="24680"/>
            </a:xfrm>
            <a:custGeom>
              <a:avLst/>
              <a:gdLst>
                <a:gd name="connsiteX0" fmla="*/ 13960 w 26152"/>
                <a:gd name="connsiteY0" fmla="*/ 1670 h 12827"/>
                <a:gd name="connsiteX1" fmla="*/ 9193 w 26152"/>
                <a:gd name="connsiteY1" fmla="*/ -4442 h 12827"/>
                <a:gd name="connsiteX2" fmla="*/ -6012 w 26152"/>
                <a:gd name="connsiteY2" fmla="*/ -6300 h 12827"/>
                <a:gd name="connsiteX3" fmla="*/ -12112 w 26152"/>
                <a:gd name="connsiteY3" fmla="*/ -1512 h 12827"/>
                <a:gd name="connsiteX4" fmla="*/ -7345 w 26152"/>
                <a:gd name="connsiteY4" fmla="*/ 4599 h 12827"/>
                <a:gd name="connsiteX5" fmla="*/ 7859 w 26152"/>
                <a:gd name="connsiteY5" fmla="*/ 6447 h 12827"/>
                <a:gd name="connsiteX6" fmla="*/ 13960 w 26152"/>
                <a:gd name="connsiteY6" fmla="*/ 1670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52" h="12827">
                  <a:moveTo>
                    <a:pt x="13960" y="1670"/>
                  </a:moveTo>
                  <a:cubicBezTo>
                    <a:pt x="14317" y="-1344"/>
                    <a:pt x="12185" y="-4074"/>
                    <a:pt x="9193" y="-4442"/>
                  </a:cubicBezTo>
                  <a:lnTo>
                    <a:pt x="-6012" y="-6300"/>
                  </a:lnTo>
                  <a:cubicBezTo>
                    <a:pt x="-9015" y="-6657"/>
                    <a:pt x="-11745" y="-4515"/>
                    <a:pt x="-12112" y="-1512"/>
                  </a:cubicBezTo>
                  <a:cubicBezTo>
                    <a:pt x="-12480" y="1491"/>
                    <a:pt x="-10348" y="4232"/>
                    <a:pt x="-7345" y="4599"/>
                  </a:cubicBezTo>
                  <a:lnTo>
                    <a:pt x="7859" y="6447"/>
                  </a:lnTo>
                  <a:cubicBezTo>
                    <a:pt x="10862" y="6815"/>
                    <a:pt x="13592" y="4673"/>
                    <a:pt x="13960" y="1670"/>
                  </a:cubicBezTo>
                </a:path>
              </a:pathLst>
            </a:custGeom>
            <a:solidFill>
              <a:srgbClr val="231F2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37" name="Freeform: Shape 426">
              <a:extLst>
                <a:ext uri="{FF2B5EF4-FFF2-40B4-BE49-F238E27FC236}">
                  <a16:creationId xmlns:a16="http://schemas.microsoft.com/office/drawing/2014/main" id="{F323C245-AF93-4CEA-AD14-931CCFF87971}"/>
                </a:ext>
              </a:extLst>
            </p:cNvPr>
            <p:cNvSpPr/>
            <p:nvPr/>
          </p:nvSpPr>
          <p:spPr>
            <a:xfrm flipV="1">
              <a:off x="1657002" y="8046778"/>
              <a:ext cx="1702625" cy="357574"/>
            </a:xfrm>
            <a:custGeom>
              <a:avLst/>
              <a:gdLst>
                <a:gd name="connsiteX0" fmla="*/ 803196 w 884886"/>
                <a:gd name="connsiteY0" fmla="*/ 26819 h 185838"/>
                <a:gd name="connsiteX1" fmla="*/ 874882 w 884886"/>
                <a:gd name="connsiteY1" fmla="*/ 26819 h 185838"/>
                <a:gd name="connsiteX2" fmla="*/ 454301 w 884886"/>
                <a:gd name="connsiteY2" fmla="*/ 143111 h 185838"/>
                <a:gd name="connsiteX3" fmla="*/ -10004 w 884886"/>
                <a:gd name="connsiteY3" fmla="*/ 30641 h 185838"/>
                <a:gd name="connsiteX4" fmla="*/ 8418 w 884886"/>
                <a:gd name="connsiteY4" fmla="*/ -5553 h 185838"/>
                <a:gd name="connsiteX5" fmla="*/ 358055 w 884886"/>
                <a:gd name="connsiteY5" fmla="*/ 67781 h 185838"/>
                <a:gd name="connsiteX6" fmla="*/ 617414 w 884886"/>
                <a:gd name="connsiteY6" fmla="*/ 84750 h 185838"/>
                <a:gd name="connsiteX7" fmla="*/ 721273 w 884886"/>
                <a:gd name="connsiteY7" fmla="*/ 128484 h 185838"/>
                <a:gd name="connsiteX8" fmla="*/ 803196 w 884886"/>
                <a:gd name="connsiteY8" fmla="*/ 26819 h 185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886" h="185838">
                  <a:moveTo>
                    <a:pt x="803196" y="26819"/>
                  </a:moveTo>
                  <a:lnTo>
                    <a:pt x="874882" y="26819"/>
                  </a:lnTo>
                  <a:cubicBezTo>
                    <a:pt x="841596" y="210176"/>
                    <a:pt x="746515" y="201398"/>
                    <a:pt x="454301" y="143111"/>
                  </a:cubicBezTo>
                  <a:cubicBezTo>
                    <a:pt x="162382" y="84886"/>
                    <a:pt x="-10004" y="30641"/>
                    <a:pt x="-10004" y="30641"/>
                  </a:cubicBezTo>
                  <a:lnTo>
                    <a:pt x="8418" y="-5553"/>
                  </a:lnTo>
                  <a:cubicBezTo>
                    <a:pt x="8418" y="-5553"/>
                    <a:pt x="152083" y="50960"/>
                    <a:pt x="358055" y="67781"/>
                  </a:cubicBezTo>
                  <a:cubicBezTo>
                    <a:pt x="564019" y="84603"/>
                    <a:pt x="617414" y="84750"/>
                    <a:pt x="617414" y="84750"/>
                  </a:cubicBezTo>
                  <a:cubicBezTo>
                    <a:pt x="617414" y="84750"/>
                    <a:pt x="648537" y="133062"/>
                    <a:pt x="721273" y="128484"/>
                  </a:cubicBezTo>
                  <a:cubicBezTo>
                    <a:pt x="819293" y="122320"/>
                    <a:pt x="803196" y="26819"/>
                    <a:pt x="803196" y="26819"/>
                  </a:cubicBezTo>
                </a:path>
              </a:pathLst>
            </a:custGeom>
            <a:solidFill>
              <a:srgbClr val="41B0BB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38" name="Freeform: Shape 427">
              <a:extLst>
                <a:ext uri="{FF2B5EF4-FFF2-40B4-BE49-F238E27FC236}">
                  <a16:creationId xmlns:a16="http://schemas.microsoft.com/office/drawing/2014/main" id="{604050B8-012F-40A9-BBBE-0E5C9E27BA35}"/>
                </a:ext>
              </a:extLst>
            </p:cNvPr>
            <p:cNvSpPr/>
            <p:nvPr/>
          </p:nvSpPr>
          <p:spPr>
            <a:xfrm flipV="1">
              <a:off x="1562261" y="8333315"/>
              <a:ext cx="142097" cy="142093"/>
            </a:xfrm>
            <a:custGeom>
              <a:avLst/>
              <a:gdLst>
                <a:gd name="connsiteX0" fmla="*/ 67600 w 73851"/>
                <a:gd name="connsiteY0" fmla="*/ 32379 h 73848"/>
                <a:gd name="connsiteX1" fmla="*/ 30675 w 73851"/>
                <a:gd name="connsiteY1" fmla="*/ -4550 h 73848"/>
                <a:gd name="connsiteX2" fmla="*/ -6251 w 73851"/>
                <a:gd name="connsiteY2" fmla="*/ 32379 h 73848"/>
                <a:gd name="connsiteX3" fmla="*/ 30675 w 73851"/>
                <a:gd name="connsiteY3" fmla="*/ 69299 h 73848"/>
                <a:gd name="connsiteX4" fmla="*/ 67600 w 73851"/>
                <a:gd name="connsiteY4" fmla="*/ 32379 h 7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851" h="73848">
                  <a:moveTo>
                    <a:pt x="67600" y="32379"/>
                  </a:moveTo>
                  <a:cubicBezTo>
                    <a:pt x="67600" y="11988"/>
                    <a:pt x="51067" y="-4550"/>
                    <a:pt x="30675" y="-4550"/>
                  </a:cubicBezTo>
                  <a:cubicBezTo>
                    <a:pt x="10281" y="-4550"/>
                    <a:pt x="-6251" y="11988"/>
                    <a:pt x="-6251" y="32379"/>
                  </a:cubicBezTo>
                  <a:cubicBezTo>
                    <a:pt x="-6251" y="52771"/>
                    <a:pt x="10281" y="69299"/>
                    <a:pt x="30675" y="69299"/>
                  </a:cubicBezTo>
                  <a:cubicBezTo>
                    <a:pt x="51067" y="69299"/>
                    <a:pt x="67600" y="52771"/>
                    <a:pt x="67600" y="32379"/>
                  </a:cubicBezTo>
                </a:path>
              </a:pathLst>
            </a:custGeom>
            <a:solidFill>
              <a:srgbClr val="41B0BB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39" name="Freeform: Shape 428">
              <a:extLst>
                <a:ext uri="{FF2B5EF4-FFF2-40B4-BE49-F238E27FC236}">
                  <a16:creationId xmlns:a16="http://schemas.microsoft.com/office/drawing/2014/main" id="{144BEDB5-C5E1-47AF-918F-92A535CB559B}"/>
                </a:ext>
              </a:extLst>
            </p:cNvPr>
            <p:cNvSpPr/>
            <p:nvPr/>
          </p:nvSpPr>
          <p:spPr>
            <a:xfrm flipV="1">
              <a:off x="4343400" y="6819900"/>
              <a:ext cx="895097" cy="1629736"/>
            </a:xfrm>
            <a:custGeom>
              <a:avLst/>
              <a:gdLst>
                <a:gd name="connsiteX0" fmla="*/ 419124 w 465199"/>
                <a:gd name="connsiteY0" fmla="*/ -8784 h 847004"/>
                <a:gd name="connsiteX1" fmla="*/ 398281 w 465199"/>
                <a:gd name="connsiteY1" fmla="*/ 1433 h 847004"/>
                <a:gd name="connsiteX2" fmla="*/ 218347 w 465199"/>
                <a:gd name="connsiteY2" fmla="*/ 234026 h 847004"/>
                <a:gd name="connsiteX3" fmla="*/ 214851 w 465199"/>
                <a:gd name="connsiteY3" fmla="*/ 240064 h 847004"/>
                <a:gd name="connsiteX4" fmla="*/ -17742 w 465199"/>
                <a:gd name="connsiteY4" fmla="*/ 801811 h 847004"/>
                <a:gd name="connsiteX5" fmla="*/ -3493 w 465199"/>
                <a:gd name="connsiteY5" fmla="*/ 836210 h 847004"/>
                <a:gd name="connsiteX6" fmla="*/ 30916 w 465199"/>
                <a:gd name="connsiteY6" fmla="*/ 821951 h 847004"/>
                <a:gd name="connsiteX7" fmla="*/ 262155 w 465199"/>
                <a:gd name="connsiteY7" fmla="*/ 263459 h 847004"/>
                <a:gd name="connsiteX8" fmla="*/ 439936 w 465199"/>
                <a:gd name="connsiteY8" fmla="*/ 33658 h 847004"/>
                <a:gd name="connsiteX9" fmla="*/ 435222 w 465199"/>
                <a:gd name="connsiteY9" fmla="*/ -3282 h 847004"/>
                <a:gd name="connsiteX10" fmla="*/ 419124 w 465199"/>
                <a:gd name="connsiteY10" fmla="*/ -8784 h 847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5199" h="847004">
                  <a:moveTo>
                    <a:pt x="419124" y="-8784"/>
                  </a:moveTo>
                  <a:cubicBezTo>
                    <a:pt x="411260" y="-8784"/>
                    <a:pt x="403468" y="-5277"/>
                    <a:pt x="398281" y="1433"/>
                  </a:cubicBezTo>
                  <a:lnTo>
                    <a:pt x="218347" y="234026"/>
                  </a:lnTo>
                  <a:cubicBezTo>
                    <a:pt x="216919" y="235864"/>
                    <a:pt x="215743" y="237901"/>
                    <a:pt x="214851" y="240064"/>
                  </a:cubicBezTo>
                  <a:lnTo>
                    <a:pt x="-17742" y="801811"/>
                  </a:lnTo>
                  <a:cubicBezTo>
                    <a:pt x="-23308" y="815241"/>
                    <a:pt x="-16923" y="830645"/>
                    <a:pt x="-3493" y="836210"/>
                  </a:cubicBezTo>
                  <a:cubicBezTo>
                    <a:pt x="9936" y="841776"/>
                    <a:pt x="25351" y="835391"/>
                    <a:pt x="30916" y="821951"/>
                  </a:cubicBezTo>
                  <a:lnTo>
                    <a:pt x="262155" y="263459"/>
                  </a:lnTo>
                  <a:lnTo>
                    <a:pt x="439936" y="33658"/>
                  </a:lnTo>
                  <a:cubicBezTo>
                    <a:pt x="448840" y="22150"/>
                    <a:pt x="446730" y="5612"/>
                    <a:pt x="435222" y="-3282"/>
                  </a:cubicBezTo>
                  <a:cubicBezTo>
                    <a:pt x="430433" y="-6988"/>
                    <a:pt x="424753" y="-8784"/>
                    <a:pt x="419124" y="-8784"/>
                  </a:cubicBezTo>
                </a:path>
              </a:pathLst>
            </a:custGeom>
            <a:solidFill>
              <a:srgbClr val="41B0BB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40" name="Freeform: Shape 429">
              <a:extLst>
                <a:ext uri="{FF2B5EF4-FFF2-40B4-BE49-F238E27FC236}">
                  <a16:creationId xmlns:a16="http://schemas.microsoft.com/office/drawing/2014/main" id="{448F6992-4AE5-491D-87FF-0B4B5D6BC26A}"/>
                </a:ext>
              </a:extLst>
            </p:cNvPr>
            <p:cNvSpPr/>
            <p:nvPr/>
          </p:nvSpPr>
          <p:spPr>
            <a:xfrm flipV="1">
              <a:off x="4178635" y="6482901"/>
              <a:ext cx="267540" cy="436364"/>
            </a:xfrm>
            <a:custGeom>
              <a:avLst/>
              <a:gdLst>
                <a:gd name="connsiteX0" fmla="*/ 59792 w 139045"/>
                <a:gd name="connsiteY0" fmla="*/ -14105 h 226786"/>
                <a:gd name="connsiteX1" fmla="*/ -17743 w 139045"/>
                <a:gd name="connsiteY1" fmla="*/ 189234 h 226786"/>
                <a:gd name="connsiteX2" fmla="*/ 43768 w 139045"/>
                <a:gd name="connsiteY2" fmla="*/ 212682 h 226786"/>
                <a:gd name="connsiteX3" fmla="*/ 121303 w 139045"/>
                <a:gd name="connsiteY3" fmla="*/ 9353 h 226786"/>
                <a:gd name="connsiteX4" fmla="*/ 59792 w 139045"/>
                <a:gd name="connsiteY4" fmla="*/ -14105 h 22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045" h="226786">
                  <a:moveTo>
                    <a:pt x="59792" y="-14105"/>
                  </a:moveTo>
                  <a:lnTo>
                    <a:pt x="-17743" y="189234"/>
                  </a:lnTo>
                  <a:lnTo>
                    <a:pt x="43768" y="212682"/>
                  </a:lnTo>
                  <a:lnTo>
                    <a:pt x="121303" y="9353"/>
                  </a:lnTo>
                  <a:lnTo>
                    <a:pt x="59792" y="-14105"/>
                  </a:lnTo>
                </a:path>
              </a:pathLst>
            </a:custGeom>
            <a:solidFill>
              <a:srgbClr val="369FB2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41" name="Freeform: Shape 430">
              <a:extLst>
                <a:ext uri="{FF2B5EF4-FFF2-40B4-BE49-F238E27FC236}">
                  <a16:creationId xmlns:a16="http://schemas.microsoft.com/office/drawing/2014/main" id="{3DC0B76B-78AA-4F44-98EB-9B7A5AED5B38}"/>
                </a:ext>
              </a:extLst>
            </p:cNvPr>
            <p:cNvSpPr/>
            <p:nvPr/>
          </p:nvSpPr>
          <p:spPr>
            <a:xfrm flipV="1">
              <a:off x="4298888" y="6812669"/>
              <a:ext cx="176158" cy="148923"/>
            </a:xfrm>
            <a:custGeom>
              <a:avLst/>
              <a:gdLst>
                <a:gd name="connsiteX0" fmla="*/ 73490 w 91552"/>
                <a:gd name="connsiteY0" fmla="*/ 19406 h 77398"/>
                <a:gd name="connsiteX1" fmla="*/ 2476 w 91552"/>
                <a:gd name="connsiteY1" fmla="*/ -13061 h 77398"/>
                <a:gd name="connsiteX2" fmla="*/ -18063 w 91552"/>
                <a:gd name="connsiteY2" fmla="*/ 31870 h 77398"/>
                <a:gd name="connsiteX3" fmla="*/ 52941 w 91552"/>
                <a:gd name="connsiteY3" fmla="*/ 64337 h 77398"/>
                <a:gd name="connsiteX4" fmla="*/ 73490 w 91552"/>
                <a:gd name="connsiteY4" fmla="*/ 19406 h 77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52" h="77398">
                  <a:moveTo>
                    <a:pt x="73490" y="19406"/>
                  </a:moveTo>
                  <a:lnTo>
                    <a:pt x="2476" y="-13061"/>
                  </a:lnTo>
                  <a:lnTo>
                    <a:pt x="-18063" y="31870"/>
                  </a:lnTo>
                  <a:lnTo>
                    <a:pt x="52941" y="64337"/>
                  </a:lnTo>
                  <a:lnTo>
                    <a:pt x="73490" y="19406"/>
                  </a:lnTo>
                </a:path>
              </a:pathLst>
            </a:custGeom>
            <a:solidFill>
              <a:srgbClr val="414141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42" name="Freeform: Shape 431">
              <a:extLst>
                <a:ext uri="{FF2B5EF4-FFF2-40B4-BE49-F238E27FC236}">
                  <a16:creationId xmlns:a16="http://schemas.microsoft.com/office/drawing/2014/main" id="{939907FD-941F-420F-9066-366E160CCFA4}"/>
                </a:ext>
              </a:extLst>
            </p:cNvPr>
            <p:cNvSpPr/>
            <p:nvPr/>
          </p:nvSpPr>
          <p:spPr>
            <a:xfrm flipV="1">
              <a:off x="4151055" y="6440449"/>
              <a:ext cx="207294" cy="218668"/>
            </a:xfrm>
            <a:custGeom>
              <a:avLst/>
              <a:gdLst>
                <a:gd name="connsiteX0" fmla="*/ 88107 w 107734"/>
                <a:gd name="connsiteY0" fmla="*/ 39680 h 113646"/>
                <a:gd name="connsiteX1" fmla="*/ 69606 w 107734"/>
                <a:gd name="connsiteY1" fmla="*/ -1796 h 113646"/>
                <a:gd name="connsiteX2" fmla="*/ 40824 w 107734"/>
                <a:gd name="connsiteY2" fmla="*/ -12821 h 113646"/>
                <a:gd name="connsiteX3" fmla="*/ -652 w 107734"/>
                <a:gd name="connsiteY3" fmla="*/ 5680 h 113646"/>
                <a:gd name="connsiteX4" fmla="*/ -15363 w 107734"/>
                <a:gd name="connsiteY4" fmla="*/ 44059 h 113646"/>
                <a:gd name="connsiteX5" fmla="*/ 3149 w 107734"/>
                <a:gd name="connsiteY5" fmla="*/ 85536 h 113646"/>
                <a:gd name="connsiteX6" fmla="*/ 31930 w 107734"/>
                <a:gd name="connsiteY6" fmla="*/ 96561 h 113646"/>
                <a:gd name="connsiteX7" fmla="*/ 73407 w 107734"/>
                <a:gd name="connsiteY7" fmla="*/ 78059 h 113646"/>
                <a:gd name="connsiteX8" fmla="*/ 88107 w 107734"/>
                <a:gd name="connsiteY8" fmla="*/ 39680 h 11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734" h="113646">
                  <a:moveTo>
                    <a:pt x="88107" y="39680"/>
                  </a:moveTo>
                  <a:cubicBezTo>
                    <a:pt x="94449" y="23111"/>
                    <a:pt x="86165" y="4546"/>
                    <a:pt x="69606" y="-1796"/>
                  </a:cubicBezTo>
                  <a:lnTo>
                    <a:pt x="40824" y="-12821"/>
                  </a:lnTo>
                  <a:cubicBezTo>
                    <a:pt x="24255" y="-19163"/>
                    <a:pt x="5690" y="-10879"/>
                    <a:pt x="-652" y="5680"/>
                  </a:cubicBezTo>
                  <a:lnTo>
                    <a:pt x="-15363" y="44059"/>
                  </a:lnTo>
                  <a:cubicBezTo>
                    <a:pt x="-21705" y="60629"/>
                    <a:pt x="-13421" y="79193"/>
                    <a:pt x="3149" y="85536"/>
                  </a:cubicBezTo>
                  <a:lnTo>
                    <a:pt x="31930" y="96561"/>
                  </a:lnTo>
                  <a:cubicBezTo>
                    <a:pt x="48500" y="102903"/>
                    <a:pt x="67064" y="94618"/>
                    <a:pt x="73407" y="78059"/>
                  </a:cubicBezTo>
                  <a:lnTo>
                    <a:pt x="88107" y="39680"/>
                  </a:lnTo>
                </a:path>
              </a:pathLst>
            </a:custGeom>
            <a:solidFill>
              <a:srgbClr val="00000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43" name="Freeform: Shape 432">
              <a:extLst>
                <a:ext uri="{FF2B5EF4-FFF2-40B4-BE49-F238E27FC236}">
                  <a16:creationId xmlns:a16="http://schemas.microsoft.com/office/drawing/2014/main" id="{0D48E789-6980-4A03-9690-CCC04ADBEF25}"/>
                </a:ext>
              </a:extLst>
            </p:cNvPr>
            <p:cNvSpPr/>
            <p:nvPr/>
          </p:nvSpPr>
          <p:spPr>
            <a:xfrm flipV="1">
              <a:off x="4443506" y="6230896"/>
              <a:ext cx="189996" cy="189997"/>
            </a:xfrm>
            <a:custGeom>
              <a:avLst/>
              <a:gdLst>
                <a:gd name="connsiteX0" fmla="*/ 80033 w 98745"/>
                <a:gd name="connsiteY0" fmla="*/ 33163 h 98745"/>
                <a:gd name="connsiteX1" fmla="*/ 30660 w 98745"/>
                <a:gd name="connsiteY1" fmla="*/ -16209 h 98745"/>
                <a:gd name="connsiteX2" fmla="*/ -18713 w 98745"/>
                <a:gd name="connsiteY2" fmla="*/ 33163 h 98745"/>
                <a:gd name="connsiteX3" fmla="*/ 30660 w 98745"/>
                <a:gd name="connsiteY3" fmla="*/ 82536 h 98745"/>
                <a:gd name="connsiteX4" fmla="*/ 80033 w 98745"/>
                <a:gd name="connsiteY4" fmla="*/ 33163 h 98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745" h="98745">
                  <a:moveTo>
                    <a:pt x="80033" y="33163"/>
                  </a:moveTo>
                  <a:cubicBezTo>
                    <a:pt x="80033" y="5894"/>
                    <a:pt x="57929" y="-16209"/>
                    <a:pt x="30660" y="-16209"/>
                  </a:cubicBezTo>
                  <a:cubicBezTo>
                    <a:pt x="3390" y="-16209"/>
                    <a:pt x="-18713" y="5894"/>
                    <a:pt x="-18713" y="33163"/>
                  </a:cubicBezTo>
                  <a:cubicBezTo>
                    <a:pt x="-18713" y="60433"/>
                    <a:pt x="3390" y="82536"/>
                    <a:pt x="30660" y="82536"/>
                  </a:cubicBezTo>
                  <a:cubicBezTo>
                    <a:pt x="57929" y="82536"/>
                    <a:pt x="80033" y="60433"/>
                    <a:pt x="80033" y="33163"/>
                  </a:cubicBezTo>
                </a:path>
              </a:pathLst>
            </a:custGeom>
            <a:solidFill>
              <a:srgbClr val="00000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44" name="Freeform: Shape 433">
              <a:extLst>
                <a:ext uri="{FF2B5EF4-FFF2-40B4-BE49-F238E27FC236}">
                  <a16:creationId xmlns:a16="http://schemas.microsoft.com/office/drawing/2014/main" id="{E860F38C-E6FE-4B1C-A619-71F6B86CCD0A}"/>
                </a:ext>
              </a:extLst>
            </p:cNvPr>
            <p:cNvSpPr/>
            <p:nvPr/>
          </p:nvSpPr>
          <p:spPr>
            <a:xfrm flipV="1">
              <a:off x="4501329" y="6288721"/>
              <a:ext cx="74349" cy="74351"/>
            </a:xfrm>
            <a:custGeom>
              <a:avLst/>
              <a:gdLst>
                <a:gd name="connsiteX0" fmla="*/ 19929 w 38641"/>
                <a:gd name="connsiteY0" fmla="*/ 3111 h 38641"/>
                <a:gd name="connsiteX1" fmla="*/ 608 w 38641"/>
                <a:gd name="connsiteY1" fmla="*/ -16209 h 38641"/>
                <a:gd name="connsiteX2" fmla="*/ -18713 w 38641"/>
                <a:gd name="connsiteY2" fmla="*/ 3111 h 38641"/>
                <a:gd name="connsiteX3" fmla="*/ 608 w 38641"/>
                <a:gd name="connsiteY3" fmla="*/ 22432 h 38641"/>
                <a:gd name="connsiteX4" fmla="*/ 19929 w 38641"/>
                <a:gd name="connsiteY4" fmla="*/ 3111 h 38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41" h="38641">
                  <a:moveTo>
                    <a:pt x="19929" y="3111"/>
                  </a:moveTo>
                  <a:cubicBezTo>
                    <a:pt x="19929" y="-7557"/>
                    <a:pt x="11287" y="-16209"/>
                    <a:pt x="608" y="-16209"/>
                  </a:cubicBezTo>
                  <a:cubicBezTo>
                    <a:pt x="-10060" y="-16209"/>
                    <a:pt x="-18713" y="-7557"/>
                    <a:pt x="-18713" y="3111"/>
                  </a:cubicBezTo>
                  <a:cubicBezTo>
                    <a:pt x="-18713" y="13780"/>
                    <a:pt x="-10060" y="22432"/>
                    <a:pt x="608" y="22432"/>
                  </a:cubicBezTo>
                  <a:cubicBezTo>
                    <a:pt x="11287" y="22432"/>
                    <a:pt x="19929" y="13780"/>
                    <a:pt x="19929" y="3111"/>
                  </a:cubicBezTo>
                </a:path>
              </a:pathLst>
            </a:custGeom>
            <a:solidFill>
              <a:srgbClr val="E6E7E8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grpSp>
          <p:nvGrpSpPr>
            <p:cNvPr id="3" name="群組 2">
              <a:extLst>
                <a:ext uri="{FF2B5EF4-FFF2-40B4-BE49-F238E27FC236}">
                  <a16:creationId xmlns:a16="http://schemas.microsoft.com/office/drawing/2014/main" id="{FC362632-E083-4B27-9848-59B5A2A972D6}"/>
                </a:ext>
              </a:extLst>
            </p:cNvPr>
            <p:cNvGrpSpPr/>
            <p:nvPr/>
          </p:nvGrpSpPr>
          <p:grpSpPr>
            <a:xfrm>
              <a:off x="3002849" y="8386633"/>
              <a:ext cx="302771" cy="618297"/>
              <a:chOff x="3002849" y="8386633"/>
              <a:chExt cx="302771" cy="618297"/>
            </a:xfrm>
          </p:grpSpPr>
          <p:sp>
            <p:nvSpPr>
              <p:cNvPr id="145" name="Freeform: Shape 434">
                <a:extLst>
                  <a:ext uri="{FF2B5EF4-FFF2-40B4-BE49-F238E27FC236}">
                    <a16:creationId xmlns:a16="http://schemas.microsoft.com/office/drawing/2014/main" id="{CF27BE34-C626-4F57-990C-798319BBBF43}"/>
                  </a:ext>
                </a:extLst>
              </p:cNvPr>
              <p:cNvSpPr/>
              <p:nvPr/>
            </p:nvSpPr>
            <p:spPr>
              <a:xfrm flipV="1">
                <a:off x="3002849" y="8386633"/>
                <a:ext cx="206888" cy="512754"/>
              </a:xfrm>
              <a:custGeom>
                <a:avLst/>
                <a:gdLst>
                  <a:gd name="connsiteX0" fmla="*/ -12569 w 107523"/>
                  <a:gd name="connsiteY0" fmla="*/ 263277 h 266488"/>
                  <a:gd name="connsiteX1" fmla="*/ 66425 w 107523"/>
                  <a:gd name="connsiteY1" fmla="*/ -3212 h 266488"/>
                  <a:gd name="connsiteX2" fmla="*/ 94954 w 107523"/>
                  <a:gd name="connsiteY2" fmla="*/ -3212 h 266488"/>
                  <a:gd name="connsiteX3" fmla="*/ 18848 w 107523"/>
                  <a:gd name="connsiteY3" fmla="*/ 263277 h 266488"/>
                  <a:gd name="connsiteX4" fmla="*/ -12569 w 107523"/>
                  <a:gd name="connsiteY4" fmla="*/ 263277 h 266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7523" h="266488">
                    <a:moveTo>
                      <a:pt x="-12569" y="263277"/>
                    </a:moveTo>
                    <a:lnTo>
                      <a:pt x="66425" y="-3212"/>
                    </a:lnTo>
                    <a:lnTo>
                      <a:pt x="94954" y="-3212"/>
                    </a:lnTo>
                    <a:lnTo>
                      <a:pt x="18848" y="263277"/>
                    </a:lnTo>
                    <a:lnTo>
                      <a:pt x="-12569" y="263277"/>
                    </a:lnTo>
                  </a:path>
                </a:pathLst>
              </a:custGeom>
              <a:solidFill>
                <a:srgbClr val="010101"/>
              </a:solidFill>
              <a:ln w="1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700"/>
              </a:p>
            </p:txBody>
          </p:sp>
          <p:sp>
            <p:nvSpPr>
              <p:cNvPr id="146" name="Freeform: Shape 435">
                <a:extLst>
                  <a:ext uri="{FF2B5EF4-FFF2-40B4-BE49-F238E27FC236}">
                    <a16:creationId xmlns:a16="http://schemas.microsoft.com/office/drawing/2014/main" id="{7908615C-E4C0-4FA3-8B6E-AA91970DA6E1}"/>
                  </a:ext>
                </a:extLst>
              </p:cNvPr>
              <p:cNvSpPr/>
              <p:nvPr/>
            </p:nvSpPr>
            <p:spPr>
              <a:xfrm flipV="1">
                <a:off x="3035456" y="8865604"/>
                <a:ext cx="270164" cy="139326"/>
              </a:xfrm>
              <a:custGeom>
                <a:avLst/>
                <a:gdLst>
                  <a:gd name="connsiteX0" fmla="*/ 19465 w 140410"/>
                  <a:gd name="connsiteY0" fmla="*/ 64254 h 72410"/>
                  <a:gd name="connsiteX1" fmla="*/ 107899 w 140410"/>
                  <a:gd name="connsiteY1" fmla="*/ 64254 h 72410"/>
                  <a:gd name="connsiteX2" fmla="*/ 110650 w 140410"/>
                  <a:gd name="connsiteY2" fmla="*/ 70838 h 72410"/>
                  <a:gd name="connsiteX3" fmla="*/ 127566 w 140410"/>
                  <a:gd name="connsiteY3" fmla="*/ 70838 h 72410"/>
                  <a:gd name="connsiteX4" fmla="*/ 127566 w 140410"/>
                  <a:gd name="connsiteY4" fmla="*/ 28049 h 72410"/>
                  <a:gd name="connsiteX5" fmla="*/ 117780 w 140410"/>
                  <a:gd name="connsiteY5" fmla="*/ -1572 h 72410"/>
                  <a:gd name="connsiteX6" fmla="*/ -12845 w 140410"/>
                  <a:gd name="connsiteY6" fmla="*/ 622 h 72410"/>
                  <a:gd name="connsiteX7" fmla="*/ -12845 w 140410"/>
                  <a:gd name="connsiteY7" fmla="*/ 50541 h 72410"/>
                  <a:gd name="connsiteX8" fmla="*/ -1809 w 140410"/>
                  <a:gd name="connsiteY8" fmla="*/ 70838 h 72410"/>
                  <a:gd name="connsiteX9" fmla="*/ 19465 w 140410"/>
                  <a:gd name="connsiteY9" fmla="*/ 70838 h 72410"/>
                  <a:gd name="connsiteX10" fmla="*/ 19465 w 140410"/>
                  <a:gd name="connsiteY10" fmla="*/ 64254 h 72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0410" h="72410">
                    <a:moveTo>
                      <a:pt x="19465" y="64254"/>
                    </a:moveTo>
                    <a:lnTo>
                      <a:pt x="107899" y="64254"/>
                    </a:lnTo>
                    <a:lnTo>
                      <a:pt x="110650" y="70838"/>
                    </a:lnTo>
                    <a:lnTo>
                      <a:pt x="127566" y="70838"/>
                    </a:lnTo>
                    <a:lnTo>
                      <a:pt x="127566" y="28049"/>
                    </a:lnTo>
                    <a:lnTo>
                      <a:pt x="117780" y="-1572"/>
                    </a:lnTo>
                    <a:lnTo>
                      <a:pt x="-12845" y="622"/>
                    </a:lnTo>
                    <a:lnTo>
                      <a:pt x="-12845" y="50541"/>
                    </a:lnTo>
                    <a:lnTo>
                      <a:pt x="-1809" y="70838"/>
                    </a:lnTo>
                    <a:lnTo>
                      <a:pt x="19465" y="70838"/>
                    </a:lnTo>
                    <a:lnTo>
                      <a:pt x="19465" y="64254"/>
                    </a:lnTo>
                  </a:path>
                </a:pathLst>
              </a:custGeom>
              <a:solidFill>
                <a:srgbClr val="010101"/>
              </a:solidFill>
              <a:ln w="10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700"/>
              </a:p>
            </p:txBody>
          </p:sp>
        </p:grpSp>
        <p:sp>
          <p:nvSpPr>
            <p:cNvPr id="147" name="Freeform: Shape 436">
              <a:extLst>
                <a:ext uri="{FF2B5EF4-FFF2-40B4-BE49-F238E27FC236}">
                  <a16:creationId xmlns:a16="http://schemas.microsoft.com/office/drawing/2014/main" id="{652879CB-8DD4-4874-BBE8-5E6C8E2E3923}"/>
                </a:ext>
              </a:extLst>
            </p:cNvPr>
            <p:cNvSpPr/>
            <p:nvPr/>
          </p:nvSpPr>
          <p:spPr>
            <a:xfrm flipV="1">
              <a:off x="2998321" y="8333309"/>
              <a:ext cx="74269" cy="74268"/>
            </a:xfrm>
            <a:custGeom>
              <a:avLst/>
              <a:gdLst>
                <a:gd name="connsiteX0" fmla="*/ 26334 w 38599"/>
                <a:gd name="connsiteY0" fmla="*/ 14559 h 38599"/>
                <a:gd name="connsiteX1" fmla="*/ 7034 w 38599"/>
                <a:gd name="connsiteY1" fmla="*/ -4741 h 38599"/>
                <a:gd name="connsiteX2" fmla="*/ -12265 w 38599"/>
                <a:gd name="connsiteY2" fmla="*/ 14559 h 38599"/>
                <a:gd name="connsiteX3" fmla="*/ 7034 w 38599"/>
                <a:gd name="connsiteY3" fmla="*/ 33859 h 38599"/>
                <a:gd name="connsiteX4" fmla="*/ 26334 w 38599"/>
                <a:gd name="connsiteY4" fmla="*/ 14559 h 38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99" h="38599">
                  <a:moveTo>
                    <a:pt x="26334" y="14559"/>
                  </a:moveTo>
                  <a:cubicBezTo>
                    <a:pt x="26334" y="3901"/>
                    <a:pt x="17703" y="-4741"/>
                    <a:pt x="7034" y="-4741"/>
                  </a:cubicBezTo>
                  <a:cubicBezTo>
                    <a:pt x="-3623" y="-4741"/>
                    <a:pt x="-12265" y="3901"/>
                    <a:pt x="-12265" y="14559"/>
                  </a:cubicBezTo>
                  <a:cubicBezTo>
                    <a:pt x="-12265" y="25217"/>
                    <a:pt x="-3623" y="33859"/>
                    <a:pt x="7034" y="33859"/>
                  </a:cubicBezTo>
                  <a:cubicBezTo>
                    <a:pt x="17703" y="33859"/>
                    <a:pt x="26334" y="25217"/>
                    <a:pt x="26334" y="14559"/>
                  </a:cubicBezTo>
                </a:path>
              </a:pathLst>
            </a:custGeom>
            <a:solidFill>
              <a:srgbClr val="808285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  <p:sp>
          <p:nvSpPr>
            <p:cNvPr id="148" name="Freeform: Shape 437">
              <a:extLst>
                <a:ext uri="{FF2B5EF4-FFF2-40B4-BE49-F238E27FC236}">
                  <a16:creationId xmlns:a16="http://schemas.microsoft.com/office/drawing/2014/main" id="{42494E46-B32E-4D62-BB61-EA23427856CF}"/>
                </a:ext>
              </a:extLst>
            </p:cNvPr>
            <p:cNvSpPr/>
            <p:nvPr/>
          </p:nvSpPr>
          <p:spPr>
            <a:xfrm flipV="1">
              <a:off x="1599862" y="8372412"/>
              <a:ext cx="65837" cy="65843"/>
            </a:xfrm>
            <a:custGeom>
              <a:avLst/>
              <a:gdLst>
                <a:gd name="connsiteX0" fmla="*/ 27969 w 34217"/>
                <a:gd name="connsiteY0" fmla="*/ 12561 h 34220"/>
                <a:gd name="connsiteX1" fmla="*/ 10860 w 34217"/>
                <a:gd name="connsiteY1" fmla="*/ -4545 h 34220"/>
                <a:gd name="connsiteX2" fmla="*/ -6248 w 34217"/>
                <a:gd name="connsiteY2" fmla="*/ 12561 h 34220"/>
                <a:gd name="connsiteX3" fmla="*/ 10860 w 34217"/>
                <a:gd name="connsiteY3" fmla="*/ 29676 h 34220"/>
                <a:gd name="connsiteX4" fmla="*/ 27969 w 34217"/>
                <a:gd name="connsiteY4" fmla="*/ 12561 h 3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217" h="34220">
                  <a:moveTo>
                    <a:pt x="27969" y="12561"/>
                  </a:moveTo>
                  <a:cubicBezTo>
                    <a:pt x="27969" y="3121"/>
                    <a:pt x="20308" y="-4545"/>
                    <a:pt x="10860" y="-4545"/>
                  </a:cubicBezTo>
                  <a:cubicBezTo>
                    <a:pt x="1413" y="-4545"/>
                    <a:pt x="-6248" y="3121"/>
                    <a:pt x="-6248" y="12561"/>
                  </a:cubicBezTo>
                  <a:cubicBezTo>
                    <a:pt x="-6248" y="22011"/>
                    <a:pt x="1413" y="29676"/>
                    <a:pt x="10860" y="29676"/>
                  </a:cubicBezTo>
                  <a:cubicBezTo>
                    <a:pt x="20308" y="29676"/>
                    <a:pt x="27969" y="22011"/>
                    <a:pt x="27969" y="12561"/>
                  </a:cubicBezTo>
                </a:path>
              </a:pathLst>
            </a:custGeom>
            <a:solidFill>
              <a:srgbClr val="000000"/>
            </a:solidFill>
            <a:ln w="10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700"/>
            </a:p>
          </p:txBody>
        </p:sp>
      </p:grpSp>
      <p:pic>
        <p:nvPicPr>
          <p:cNvPr id="254" name="yt1s.com - Twenty One Pilots  Stressed Out Lyrics">
            <a:hlinkClick r:id="" action="ppaction://media"/>
            <a:extLst>
              <a:ext uri="{FF2B5EF4-FFF2-40B4-BE49-F238E27FC236}">
                <a16:creationId xmlns:a16="http://schemas.microsoft.com/office/drawing/2014/main" id="{417F660E-9B72-4D68-A417-EA17AF42DC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899525" y="48990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100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0" dur="3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2" dur="3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1423 -0.00494 L -0.72483 -0.00463 " pathEditMode="relative" rAng="0" ptsTypes="AA">
                                      <p:cBhvr>
                                        <p:cTn id="14" dur="5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953" y="1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7787 0.03981 L -3.33333E-6 4.81481E-6 " pathEditMode="relative" rAng="0" ptsTypes="AA">
                                      <p:cBhvr>
                                        <p:cTn id="16" dur="50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898" y="-199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7214 0.04058 L -0.73107 -0.00479 " pathEditMode="relative" rAng="0" ptsTypes="AA">
                                      <p:cBhvr>
                                        <p:cTn id="18" dur="50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165" y="-226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929 0.01821 L -0.97725 0.02084 " pathEditMode="relative" rAng="0" ptsTypes="AA">
                                      <p:cBhvr>
                                        <p:cTn id="20" dur="5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1832" y="12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074 0.00278 L -1.0348 0.82099 " pathEditMode="relative" ptsTypes="AA">
                                      <p:cBhvr>
                                        <p:cTn id="22" dur="24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709 0.01697 L -1.24124 0.69398 " pathEditMode="relative" ptsTypes="AA">
                                      <p:cBhvr>
                                        <p:cTn id="24" dur="14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969 -0.06759 L -1.54219 0.43611 " pathEditMode="relative" rAng="0" ptsTypes="AA">
                                      <p:cBhvr>
                                        <p:cTn id="26" dur="34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125" y="25185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493 -0.01667 L -1.47968 0.70278 " pathEditMode="relative" rAng="0" ptsTypes="AA">
                                      <p:cBhvr>
                                        <p:cTn id="28" dur="23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238" y="35972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2699 -0.00231 " pathEditMode="relative" ptsTypes="AA">
                                      <p:cBhvr>
                                        <p:cTn id="30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repeatCount="indefinite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2699 -0.00231 " pathEditMode="relative" ptsTypes="AA">
                                      <p:cBhvr>
                                        <p:cTn id="32" dur="5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3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2699 -0.00231 " pathEditMode="relative" ptsTypes="AA">
                                      <p:cBhvr>
                                        <p:cTn id="34" dur="5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5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2699 -0.00231 " pathEditMode="relative" ptsTypes="AA">
                                      <p:cBhvr>
                                        <p:cTn id="36" dur="5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4"/>
                </p:tgtEl>
              </p:cMediaNode>
            </p:audio>
          </p:childTnLst>
        </p:cTn>
      </p:par>
    </p:tnLst>
    <p:bldLst>
      <p:bldP spid="72" grpId="0" animBg="1"/>
      <p:bldP spid="72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8</Words>
  <Application>Microsoft Office PowerPoint</Application>
  <PresentationFormat>自訂</PresentationFormat>
  <Paragraphs>4</Paragraphs>
  <Slides>2</Slides>
  <Notes>1</Notes>
  <HiddenSlides>0</HiddenSlides>
  <MMClips>2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7" baseType="lpstr">
      <vt:lpstr>Arial</vt:lpstr>
      <vt:lpstr>Libre Franklin Light</vt:lpstr>
      <vt:lpstr>Calibri</vt:lpstr>
      <vt:lpstr>Libre Franklin Heavy</vt:lpstr>
      <vt:lpstr>Office Theme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Animation</dc:title>
  <dc:creator>user</dc:creator>
  <cp:lastModifiedBy>陳柏全</cp:lastModifiedBy>
  <cp:revision>15</cp:revision>
  <dcterms:created xsi:type="dcterms:W3CDTF">2006-08-16T00:00:00Z</dcterms:created>
  <dcterms:modified xsi:type="dcterms:W3CDTF">2023-11-18T12:49:12Z</dcterms:modified>
  <dc:identifier>DAF0g1L1uZk</dc:identifier>
</cp:coreProperties>
</file>

<file path=docProps/thumbnail.jpeg>
</file>